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500" r:id="rId2"/>
    <p:sldId id="327" r:id="rId3"/>
    <p:sldId id="329" r:id="rId4"/>
    <p:sldId id="348" r:id="rId5"/>
    <p:sldId id="434" r:id="rId6"/>
    <p:sldId id="433" r:id="rId7"/>
    <p:sldId id="333" r:id="rId8"/>
    <p:sldId id="359" r:id="rId9"/>
    <p:sldId id="361" r:id="rId10"/>
    <p:sldId id="435" r:id="rId11"/>
    <p:sldId id="438" r:id="rId12"/>
    <p:sldId id="440" r:id="rId13"/>
    <p:sldId id="441" r:id="rId14"/>
    <p:sldId id="443" r:id="rId15"/>
    <p:sldId id="444" r:id="rId16"/>
    <p:sldId id="481" r:id="rId17"/>
    <p:sldId id="483" r:id="rId18"/>
    <p:sldId id="482" r:id="rId19"/>
    <p:sldId id="463" r:id="rId20"/>
    <p:sldId id="471" r:id="rId21"/>
    <p:sldId id="484" r:id="rId22"/>
    <p:sldId id="486" r:id="rId23"/>
    <p:sldId id="493" r:id="rId24"/>
    <p:sldId id="495" r:id="rId25"/>
    <p:sldId id="372" r:id="rId26"/>
    <p:sldId id="502" r:id="rId27"/>
    <p:sldId id="508" r:id="rId28"/>
    <p:sldId id="505" r:id="rId29"/>
    <p:sldId id="504" r:id="rId30"/>
    <p:sldId id="507" r:id="rId31"/>
    <p:sldId id="496" r:id="rId32"/>
    <p:sldId id="510" r:id="rId33"/>
    <p:sldId id="498" r:id="rId34"/>
    <p:sldId id="499" r:id="rId35"/>
    <p:sldId id="50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DAF06A-8763-4F02-BF19-336B39844023}">
          <p14:sldIdLst>
            <p14:sldId id="500"/>
            <p14:sldId id="327"/>
            <p14:sldId id="329"/>
            <p14:sldId id="348"/>
            <p14:sldId id="434"/>
          </p14:sldIdLst>
        </p14:section>
        <p14:section name="Раздел без заголовка" id="{183230AC-FDE6-472B-BD44-8EABDFB8B0BC}">
          <p14:sldIdLst>
            <p14:sldId id="433"/>
            <p14:sldId id="333"/>
            <p14:sldId id="359"/>
            <p14:sldId id="361"/>
            <p14:sldId id="435"/>
            <p14:sldId id="438"/>
            <p14:sldId id="440"/>
            <p14:sldId id="441"/>
            <p14:sldId id="443"/>
            <p14:sldId id="444"/>
            <p14:sldId id="481"/>
            <p14:sldId id="483"/>
            <p14:sldId id="482"/>
            <p14:sldId id="463"/>
            <p14:sldId id="471"/>
            <p14:sldId id="484"/>
            <p14:sldId id="486"/>
            <p14:sldId id="493"/>
            <p14:sldId id="495"/>
            <p14:sldId id="372"/>
            <p14:sldId id="502"/>
            <p14:sldId id="508"/>
            <p14:sldId id="505"/>
            <p14:sldId id="504"/>
            <p14:sldId id="507"/>
            <p14:sldId id="496"/>
            <p14:sldId id="510"/>
            <p14:sldId id="498"/>
            <p14:sldId id="499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4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5/8/layout/vList3#1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1294407-0AA8-4B56-8155-9C76CF6C9A5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ОБУЧЕНИЕ ВОЛОНТЕРОВ</a:t>
          </a:r>
          <a:endParaRPr lang="ru-RU" dirty="0">
            <a:solidFill>
              <a:schemeClr val="tx1"/>
            </a:solidFill>
          </a:endParaRPr>
        </a:p>
      </dgm:t>
    </dgm:pt>
    <dgm:pt modelId="{038BE8A6-6B89-4794-AD3D-DD093156EE66}" type="parTrans" cxnId="{9C59CE10-0BC9-49F4-AAC1-3FFE848F0259}">
      <dgm:prSet/>
      <dgm:spPr/>
      <dgm:t>
        <a:bodyPr/>
        <a:lstStyle/>
        <a:p>
          <a:endParaRPr lang="ru-RU"/>
        </a:p>
      </dgm:t>
    </dgm:pt>
    <dgm:pt modelId="{68A5E759-9B0F-4AA5-BDB9-C3E5DAAB1B58}" type="sibTrans" cxnId="{9C59CE10-0BC9-49F4-AAC1-3FFE848F0259}">
      <dgm:prSet/>
      <dgm:spPr/>
      <dgm:t>
        <a:bodyPr/>
        <a:lstStyle/>
        <a:p>
          <a:endParaRPr lang="ru-RU"/>
        </a:p>
      </dgm:t>
    </dgm:pt>
    <dgm:pt modelId="{2B5EEBEC-261B-4D32-AEC6-9F37A3FEF89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ЭТАП ОБСЛЕДОВАНИЯ  СОСТОЯНИЯ ЗДОРОВЬЯ  И ЗДОРОВЬЕСБЕРЕГАЮЩЕЙ СРЕДЫ</a:t>
          </a:r>
          <a:endParaRPr lang="ru-RU" dirty="0">
            <a:solidFill>
              <a:schemeClr val="tx1"/>
            </a:solidFill>
          </a:endParaRPr>
        </a:p>
      </dgm:t>
    </dgm:pt>
    <dgm:pt modelId="{48BC57B6-49BB-4EB2-A7D2-C83A2456507F}" type="parTrans" cxnId="{7B407F18-323C-44B4-8571-EFA4A5D37F43}">
      <dgm:prSet/>
      <dgm:spPr/>
      <dgm:t>
        <a:bodyPr/>
        <a:lstStyle/>
        <a:p>
          <a:endParaRPr lang="ru-RU"/>
        </a:p>
      </dgm:t>
    </dgm:pt>
    <dgm:pt modelId="{70E86CD0-E314-426A-857F-8F166043708C}" type="sibTrans" cxnId="{7B407F18-323C-44B4-8571-EFA4A5D37F43}">
      <dgm:prSet/>
      <dgm:spPr/>
      <dgm:t>
        <a:bodyPr/>
        <a:lstStyle/>
        <a:p>
          <a:endParaRPr lang="ru-RU"/>
        </a:p>
      </dgm:t>
    </dgm:pt>
    <dgm:pt modelId="{A3B524E1-75EA-4DC3-A0DB-723F8C4504D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ПОДПИСАНИЕ ДОГОВОРОВ О СОТРУДНИЧЕСТВЕ</a:t>
          </a:r>
          <a:endParaRPr lang="ru-RU" dirty="0">
            <a:solidFill>
              <a:schemeClr val="tx1"/>
            </a:solidFill>
          </a:endParaRPr>
        </a:p>
      </dgm:t>
    </dgm:pt>
    <dgm:pt modelId="{14E2A3FB-E452-4155-AF34-56E763F55603}" type="parTrans" cxnId="{BA89B7EC-ACD5-41E0-8820-102390BE57D8}">
      <dgm:prSet/>
      <dgm:spPr/>
      <dgm:t>
        <a:bodyPr/>
        <a:lstStyle/>
        <a:p>
          <a:endParaRPr lang="ru-RU"/>
        </a:p>
      </dgm:t>
    </dgm:pt>
    <dgm:pt modelId="{0247A9EE-B46B-4F23-98CC-7BD0D3591CEF}" type="sibTrans" cxnId="{BA89B7EC-ACD5-41E0-8820-102390BE57D8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ОРГАНИЗАЦИЯ РОДИТЕЛЬСКИХ СОБРАНИЙ</a:t>
          </a:r>
          <a:endParaRPr lang="ru-RU" dirty="0">
            <a:solidFill>
              <a:schemeClr val="tx1"/>
            </a:solidFill>
          </a:endParaRP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346546D5-9919-413E-91BA-A536B3231CA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АНАЛИЗ СОСТОЯНИЯ ЗДОРОВЬЯ И РАСПРОСТРАНЕННОСТИ ФАКТОРОВ РИСКА</a:t>
          </a:r>
          <a:endParaRPr lang="ru-RU" dirty="0">
            <a:solidFill>
              <a:schemeClr val="tx1"/>
            </a:solidFill>
          </a:endParaRPr>
        </a:p>
      </dgm:t>
    </dgm:pt>
    <dgm:pt modelId="{A6DD450E-168A-4B9B-8EE2-D1DEA6BB0B5A}" type="parTrans" cxnId="{F3D0603E-350E-429C-8D51-D414F42E545B}">
      <dgm:prSet/>
      <dgm:spPr/>
      <dgm:t>
        <a:bodyPr/>
        <a:lstStyle/>
        <a:p>
          <a:endParaRPr lang="ru-RU"/>
        </a:p>
      </dgm:t>
    </dgm:pt>
    <dgm:pt modelId="{7BB6DC74-46C9-4FF9-8B9E-8A7C4C748B4F}" type="sibTrans" cxnId="{F3D0603E-350E-429C-8D51-D414F42E545B}">
      <dgm:prSet/>
      <dgm:spPr/>
      <dgm:t>
        <a:bodyPr/>
        <a:lstStyle/>
        <a:p>
          <a:endParaRPr lang="ru-RU"/>
        </a:p>
      </dgm:t>
    </dgm:pt>
    <dgm:pt modelId="{EA813409-5236-4316-94D0-ABB5C996CC50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УСТАНОВЛЕНИЕ КОНТАКТОВ С ПАРТНЕРАМИ ДЛЯ РЕАЛИЗАЦИИ ПРОЕКТОВ</a:t>
          </a:r>
          <a:endParaRPr lang="ru-RU" dirty="0">
            <a:solidFill>
              <a:schemeClr val="tx1"/>
            </a:solidFill>
          </a:endParaRPr>
        </a:p>
      </dgm:t>
    </dgm:pt>
    <dgm:pt modelId="{365DF490-BE01-4339-8A10-553FBFC47380}" type="parTrans" cxnId="{C2BCFD6E-18AA-41DE-A8F0-389FBD31DDFF}">
      <dgm:prSet/>
      <dgm:spPr/>
      <dgm:t>
        <a:bodyPr/>
        <a:lstStyle/>
        <a:p>
          <a:endParaRPr lang="ru-RU"/>
        </a:p>
      </dgm:t>
    </dgm:pt>
    <dgm:pt modelId="{CFBC8E78-F602-485C-B732-283CBAD89B8F}" type="sibTrans" cxnId="{C2BCFD6E-18AA-41DE-A8F0-389FBD31DDFF}">
      <dgm:prSet/>
      <dgm:spPr/>
      <dgm:t>
        <a:bodyPr/>
        <a:lstStyle/>
        <a:p>
          <a:endParaRPr lang="ru-RU"/>
        </a:p>
      </dgm:t>
    </dgm:pt>
    <dgm:pt modelId="{6BDFD92C-C821-4935-AAA6-5F16C5B629D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ВНЕДРЕНИЕ ФОРМ РАБОТЫ ПО УКРЕПЛЕНИЮ ЗДОРОВЬЯ ДЕТЕЙ, УЧИТЕЛЕЙ И РОДИТЕЛЕЙ</a:t>
          </a:r>
          <a:endParaRPr lang="ru-RU" dirty="0">
            <a:solidFill>
              <a:schemeClr val="tx1"/>
            </a:solidFill>
          </a:endParaRPr>
        </a:p>
      </dgm:t>
    </dgm:pt>
    <dgm:pt modelId="{98B73839-F46B-49F1-B8D8-901A22C057B1}" type="parTrans" cxnId="{F92B9F48-0125-4227-AC87-200E35CEC822}">
      <dgm:prSet/>
      <dgm:spPr/>
      <dgm:t>
        <a:bodyPr/>
        <a:lstStyle/>
        <a:p>
          <a:endParaRPr lang="ru-RU"/>
        </a:p>
      </dgm:t>
    </dgm:pt>
    <dgm:pt modelId="{20940DF5-3765-4410-8520-82B890EB2CDA}" type="sibTrans" cxnId="{F92B9F48-0125-4227-AC87-200E35CEC822}">
      <dgm:prSet/>
      <dgm:spPr/>
      <dgm:t>
        <a:bodyPr/>
        <a:lstStyle/>
        <a:p>
          <a:endParaRPr lang="ru-RU"/>
        </a:p>
      </dgm:t>
    </dgm:pt>
    <dgm:pt modelId="{192030F5-E088-436D-A678-ADA71C1FB5CD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ОРГАНИЗАЦИЯ ЗДОРОВЬЕСЬЕРЕГАЮЩЕГО ПРОСТРАНСТВА В ШКОЛЕ</a:t>
          </a:r>
          <a:endParaRPr lang="ru-RU" dirty="0">
            <a:solidFill>
              <a:schemeClr val="tx1"/>
            </a:solidFill>
          </a:endParaRPr>
        </a:p>
      </dgm:t>
    </dgm:pt>
    <dgm:pt modelId="{5B026590-9092-48E8-84E8-38AC3A759DA6}" type="parTrans" cxnId="{5A839842-0C59-4EEA-AD28-26F10D0AEF9A}">
      <dgm:prSet/>
      <dgm:spPr/>
      <dgm:t>
        <a:bodyPr/>
        <a:lstStyle/>
        <a:p>
          <a:endParaRPr lang="ru-RU"/>
        </a:p>
      </dgm:t>
    </dgm:pt>
    <dgm:pt modelId="{6837643C-F3E8-445A-A5A6-ED2716F38D23}" type="sibTrans" cxnId="{5A839842-0C59-4EEA-AD28-26F10D0AEF9A}">
      <dgm:prSet/>
      <dgm:spPr/>
      <dgm:t>
        <a:bodyPr/>
        <a:lstStyle/>
        <a:p>
          <a:endParaRPr lang="ru-RU"/>
        </a:p>
      </dgm:t>
    </dgm:pt>
    <dgm:pt modelId="{166766F5-BDF9-44A5-9F9F-84D6FD760F0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РАБОТА С РОДИТЕЛЯМИ</a:t>
          </a:r>
          <a:endParaRPr lang="ru-RU" dirty="0">
            <a:solidFill>
              <a:schemeClr val="tx1"/>
            </a:solidFill>
          </a:endParaRPr>
        </a:p>
      </dgm:t>
    </dgm:pt>
    <dgm:pt modelId="{4F36AD46-D680-4467-945E-57127373CA1E}" type="parTrans" cxnId="{E9AD1B92-51F2-40BF-9992-311C0DFD0093}">
      <dgm:prSet/>
      <dgm:spPr/>
      <dgm:t>
        <a:bodyPr/>
        <a:lstStyle/>
        <a:p>
          <a:endParaRPr lang="ru-RU"/>
        </a:p>
      </dgm:t>
    </dgm:pt>
    <dgm:pt modelId="{B41CCD7A-464D-434B-9C9A-6E4405F97FDE}" type="sibTrans" cxnId="{E9AD1B92-51F2-40BF-9992-311C0DFD0093}">
      <dgm:prSet/>
      <dgm:spPr/>
      <dgm:t>
        <a:bodyPr/>
        <a:lstStyle/>
        <a:p>
          <a:endParaRPr lang="ru-RU"/>
        </a:p>
      </dgm:t>
    </dgm:pt>
    <dgm:pt modelId="{36670284-5067-424B-ABFF-4CEA16BA8937}" type="pres">
      <dgm:prSet presAssocID="{988EECD2-CD7B-4E61-A794-CC3932CF8A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255791-1261-4650-B7E1-6449C6A04E59}" type="pres">
      <dgm:prSet presAssocID="{F1294407-0AA8-4B56-8155-9C76CF6C9A54}" presName="composite" presStyleCnt="0"/>
      <dgm:spPr/>
    </dgm:pt>
    <dgm:pt modelId="{05188878-A9F8-40E1-853F-43383A67F604}" type="pres">
      <dgm:prSet presAssocID="{F1294407-0AA8-4B56-8155-9C76CF6C9A54}" presName="imgShp" presStyleLbl="fgImgPlace1" presStyleIdx="0" presStyleCnt="9"/>
      <dgm:spPr/>
    </dgm:pt>
    <dgm:pt modelId="{2623B1EE-1900-4473-ACC2-2AD88CB472A0}" type="pres">
      <dgm:prSet presAssocID="{F1294407-0AA8-4B56-8155-9C76CF6C9A54}" presName="tx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F082F-A578-415E-AB21-940AA982C5E1}" type="pres">
      <dgm:prSet presAssocID="{68A5E759-9B0F-4AA5-BDB9-C3E5DAAB1B58}" presName="spacing" presStyleCnt="0"/>
      <dgm:spPr/>
    </dgm:pt>
    <dgm:pt modelId="{6A1E9734-E13A-446E-B032-AABB23D32269}" type="pres">
      <dgm:prSet presAssocID="{A3B524E1-75EA-4DC3-A0DB-723F8C4504DE}" presName="composite" presStyleCnt="0"/>
      <dgm:spPr/>
    </dgm:pt>
    <dgm:pt modelId="{E0A0F964-616F-4811-859A-6DE397A30D14}" type="pres">
      <dgm:prSet presAssocID="{A3B524E1-75EA-4DC3-A0DB-723F8C4504DE}" presName="imgShp" presStyleLbl="fgImgPlace1" presStyleIdx="1" presStyleCnt="9"/>
      <dgm:spPr/>
    </dgm:pt>
    <dgm:pt modelId="{AA7B775C-7D2F-416B-9649-2C77BE2F868D}" type="pres">
      <dgm:prSet presAssocID="{A3B524E1-75EA-4DC3-A0DB-723F8C4504DE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8C758-890C-44C5-A218-D924A500091D}" type="pres">
      <dgm:prSet presAssocID="{0247A9EE-B46B-4F23-98CC-7BD0D3591CEF}" presName="spacing" presStyleCnt="0"/>
      <dgm:spPr/>
    </dgm:pt>
    <dgm:pt modelId="{7902188C-9DE1-4504-A523-1C78D90FA39C}" type="pres">
      <dgm:prSet presAssocID="{33D0C631-BF07-4985-8788-AEF5A18F65E4}" presName="composite" presStyleCnt="0"/>
      <dgm:spPr/>
    </dgm:pt>
    <dgm:pt modelId="{C11A0BFB-6796-48C7-9116-7CEBBFEADE1B}" type="pres">
      <dgm:prSet presAssocID="{33D0C631-BF07-4985-8788-AEF5A18F65E4}" presName="imgShp" presStyleLbl="fgImgPlace1" presStyleIdx="2" presStyleCnt="9"/>
      <dgm:spPr/>
    </dgm:pt>
    <dgm:pt modelId="{D9DF4A8C-C44D-47D2-B90F-A38860F6221C}" type="pres">
      <dgm:prSet presAssocID="{33D0C631-BF07-4985-8788-AEF5A18F65E4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A6252-C2E8-49B7-95C3-E3C8BBE993C7}" type="pres">
      <dgm:prSet presAssocID="{663C0BD7-84CF-4831-A573-16E9819B9E9D}" presName="spacing" presStyleCnt="0"/>
      <dgm:spPr/>
    </dgm:pt>
    <dgm:pt modelId="{35DA58D0-C087-4620-AC33-02281E9EA352}" type="pres">
      <dgm:prSet presAssocID="{2B5EEBEC-261B-4D32-AEC6-9F37A3FEF895}" presName="composite" presStyleCnt="0"/>
      <dgm:spPr/>
    </dgm:pt>
    <dgm:pt modelId="{60557EA4-E9E0-4AE4-A7BA-EE8D736F6F20}" type="pres">
      <dgm:prSet presAssocID="{2B5EEBEC-261B-4D32-AEC6-9F37A3FEF895}" presName="imgShp" presStyleLbl="fgImgPlace1" presStyleIdx="3" presStyleCnt="9"/>
      <dgm:spPr/>
    </dgm:pt>
    <dgm:pt modelId="{59E083E7-BDE9-42D0-8FC9-22BE4A554F46}" type="pres">
      <dgm:prSet presAssocID="{2B5EEBEC-261B-4D32-AEC6-9F37A3FEF895}" presName="tx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02207-A158-4C3C-9454-5491A78800E8}" type="pres">
      <dgm:prSet presAssocID="{70E86CD0-E314-426A-857F-8F166043708C}" presName="spacing" presStyleCnt="0"/>
      <dgm:spPr/>
    </dgm:pt>
    <dgm:pt modelId="{D474FD97-C462-431E-84A2-193FF60FA1D3}" type="pres">
      <dgm:prSet presAssocID="{346546D5-9919-413E-91BA-A536B3231CA9}" presName="composite" presStyleCnt="0"/>
      <dgm:spPr/>
    </dgm:pt>
    <dgm:pt modelId="{D4B94CC4-A98B-4932-89A9-2EBB0247BB99}" type="pres">
      <dgm:prSet presAssocID="{346546D5-9919-413E-91BA-A536B3231CA9}" presName="imgShp" presStyleLbl="fgImgPlace1" presStyleIdx="4" presStyleCnt="9"/>
      <dgm:spPr/>
    </dgm:pt>
    <dgm:pt modelId="{DDA0A197-66E3-4B0C-8B30-25C9764C1001}" type="pres">
      <dgm:prSet presAssocID="{346546D5-9919-413E-91BA-A536B3231CA9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A6BB3-878E-4D40-9623-A9BECEDDF999}" type="pres">
      <dgm:prSet presAssocID="{7BB6DC74-46C9-4FF9-8B9E-8A7C4C748B4F}" presName="spacing" presStyleCnt="0"/>
      <dgm:spPr/>
    </dgm:pt>
    <dgm:pt modelId="{CB713A74-A0D6-400D-AB38-34556CD65E75}" type="pres">
      <dgm:prSet presAssocID="{166766F5-BDF9-44A5-9F9F-84D6FD760F0B}" presName="composite" presStyleCnt="0"/>
      <dgm:spPr/>
    </dgm:pt>
    <dgm:pt modelId="{2720D76A-82FC-47AA-8853-C029D479680C}" type="pres">
      <dgm:prSet presAssocID="{166766F5-BDF9-44A5-9F9F-84D6FD760F0B}" presName="imgShp" presStyleLbl="fgImgPlace1" presStyleIdx="5" presStyleCnt="9"/>
      <dgm:spPr/>
    </dgm:pt>
    <dgm:pt modelId="{725D7A72-C4CC-4AE2-9706-2892FE7C8943}" type="pres">
      <dgm:prSet presAssocID="{166766F5-BDF9-44A5-9F9F-84D6FD760F0B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87CB6-AC44-4B74-83DC-1C7CA3FA08C8}" type="pres">
      <dgm:prSet presAssocID="{B41CCD7A-464D-434B-9C9A-6E4405F97FDE}" presName="spacing" presStyleCnt="0"/>
      <dgm:spPr/>
    </dgm:pt>
    <dgm:pt modelId="{971FDA24-EEDF-4CB1-BDDA-4895306C76C4}" type="pres">
      <dgm:prSet presAssocID="{EA813409-5236-4316-94D0-ABB5C996CC50}" presName="composite" presStyleCnt="0"/>
      <dgm:spPr/>
    </dgm:pt>
    <dgm:pt modelId="{423C4D60-28CC-4E92-AF0B-5BFCD8A757D1}" type="pres">
      <dgm:prSet presAssocID="{EA813409-5236-4316-94D0-ABB5C996CC50}" presName="imgShp" presStyleLbl="fgImgPlace1" presStyleIdx="6" presStyleCnt="9"/>
      <dgm:spPr/>
    </dgm:pt>
    <dgm:pt modelId="{07F154E9-E874-4193-A85C-AC03FAD3F59B}" type="pres">
      <dgm:prSet presAssocID="{EA813409-5236-4316-94D0-ABB5C996CC50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391C2-8559-448E-B255-C06BE854E6DC}" type="pres">
      <dgm:prSet presAssocID="{CFBC8E78-F602-485C-B732-283CBAD89B8F}" presName="spacing" presStyleCnt="0"/>
      <dgm:spPr/>
    </dgm:pt>
    <dgm:pt modelId="{A6595842-D896-4AE4-A916-8FBBBAEDE7B6}" type="pres">
      <dgm:prSet presAssocID="{192030F5-E088-436D-A678-ADA71C1FB5CD}" presName="composite" presStyleCnt="0"/>
      <dgm:spPr/>
    </dgm:pt>
    <dgm:pt modelId="{6776F6F6-8DC7-4E34-8B05-0F657F51AF44}" type="pres">
      <dgm:prSet presAssocID="{192030F5-E088-436D-A678-ADA71C1FB5CD}" presName="imgShp" presStyleLbl="fgImgPlace1" presStyleIdx="7" presStyleCnt="9"/>
      <dgm:spPr/>
    </dgm:pt>
    <dgm:pt modelId="{2174E1DC-CEFA-4F59-9121-CDA078AEC9BB}" type="pres">
      <dgm:prSet presAssocID="{192030F5-E088-436D-A678-ADA71C1FB5CD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C48A-E4C3-4613-9A00-E47DF412D565}" type="pres">
      <dgm:prSet presAssocID="{6837643C-F3E8-445A-A5A6-ED2716F38D23}" presName="spacing" presStyleCnt="0"/>
      <dgm:spPr/>
    </dgm:pt>
    <dgm:pt modelId="{44B0157B-25A4-4610-B7C5-3769411E828E}" type="pres">
      <dgm:prSet presAssocID="{6BDFD92C-C821-4935-AAA6-5F16C5B629DF}" presName="composite" presStyleCnt="0"/>
      <dgm:spPr/>
    </dgm:pt>
    <dgm:pt modelId="{B42E4BC5-0CD1-4111-AD61-1CF18142217D}" type="pres">
      <dgm:prSet presAssocID="{6BDFD92C-C821-4935-AAA6-5F16C5B629DF}" presName="imgShp" presStyleLbl="fgImgPlace1" presStyleIdx="8" presStyleCnt="9"/>
      <dgm:spPr/>
    </dgm:pt>
    <dgm:pt modelId="{9F7DB32D-AEB9-4B26-9EE6-D89D41D0E972}" type="pres">
      <dgm:prSet presAssocID="{6BDFD92C-C821-4935-AAA6-5F16C5B629DF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A1CE00-5DE4-46C2-B26F-F2FE5F875580}" type="presOf" srcId="{A3B524E1-75EA-4DC3-A0DB-723F8C4504DE}" destId="{AA7B775C-7D2F-416B-9649-2C77BE2F868D}" srcOrd="0" destOrd="0" presId="urn:microsoft.com/office/officeart/2005/8/layout/vList3#1"/>
    <dgm:cxn modelId="{7459AE97-CA06-4E88-B790-DFE8E7532147}" type="presOf" srcId="{33D0C631-BF07-4985-8788-AEF5A18F65E4}" destId="{D9DF4A8C-C44D-47D2-B90F-A38860F6221C}" srcOrd="0" destOrd="0" presId="urn:microsoft.com/office/officeart/2005/8/layout/vList3#1"/>
    <dgm:cxn modelId="{5A839842-0C59-4EEA-AD28-26F10D0AEF9A}" srcId="{988EECD2-CD7B-4E61-A794-CC3932CF8ADA}" destId="{192030F5-E088-436D-A678-ADA71C1FB5CD}" srcOrd="7" destOrd="0" parTransId="{5B026590-9092-48E8-84E8-38AC3A759DA6}" sibTransId="{6837643C-F3E8-445A-A5A6-ED2716F38D23}"/>
    <dgm:cxn modelId="{E9AD1B92-51F2-40BF-9992-311C0DFD0093}" srcId="{988EECD2-CD7B-4E61-A794-CC3932CF8ADA}" destId="{166766F5-BDF9-44A5-9F9F-84D6FD760F0B}" srcOrd="5" destOrd="0" parTransId="{4F36AD46-D680-4467-945E-57127373CA1E}" sibTransId="{B41CCD7A-464D-434B-9C9A-6E4405F97FDE}"/>
    <dgm:cxn modelId="{439A1BB0-3BC1-419A-A456-69A07D654C16}" type="presOf" srcId="{EA813409-5236-4316-94D0-ABB5C996CC50}" destId="{07F154E9-E874-4193-A85C-AC03FAD3F59B}" srcOrd="0" destOrd="0" presId="urn:microsoft.com/office/officeart/2005/8/layout/vList3#1"/>
    <dgm:cxn modelId="{68D746C0-5FD1-4D48-8998-72D5BBA19473}" type="presOf" srcId="{346546D5-9919-413E-91BA-A536B3231CA9}" destId="{DDA0A197-66E3-4B0C-8B30-25C9764C1001}" srcOrd="0" destOrd="0" presId="urn:microsoft.com/office/officeart/2005/8/layout/vList3#1"/>
    <dgm:cxn modelId="{9C59CE10-0BC9-49F4-AAC1-3FFE848F0259}" srcId="{988EECD2-CD7B-4E61-A794-CC3932CF8ADA}" destId="{F1294407-0AA8-4B56-8155-9C76CF6C9A54}" srcOrd="0" destOrd="0" parTransId="{038BE8A6-6B89-4794-AD3D-DD093156EE66}" sibTransId="{68A5E759-9B0F-4AA5-BDB9-C3E5DAAB1B58}"/>
    <dgm:cxn modelId="{C2BCFD6E-18AA-41DE-A8F0-389FBD31DDFF}" srcId="{988EECD2-CD7B-4E61-A794-CC3932CF8ADA}" destId="{EA813409-5236-4316-94D0-ABB5C996CC50}" srcOrd="6" destOrd="0" parTransId="{365DF490-BE01-4339-8A10-553FBFC47380}" sibTransId="{CFBC8E78-F602-485C-B732-283CBAD89B8F}"/>
    <dgm:cxn modelId="{7065A9DB-5DB9-4891-910A-7C85FA3A9DB9}" type="presOf" srcId="{988EECD2-CD7B-4E61-A794-CC3932CF8ADA}" destId="{36670284-5067-424B-ABFF-4CEA16BA8937}" srcOrd="0" destOrd="0" presId="urn:microsoft.com/office/officeart/2005/8/layout/vList3#1"/>
    <dgm:cxn modelId="{4DDDE983-F344-4492-8F2F-D4EFBCFE14E8}" type="presOf" srcId="{F1294407-0AA8-4B56-8155-9C76CF6C9A54}" destId="{2623B1EE-1900-4473-ACC2-2AD88CB472A0}" srcOrd="0" destOrd="0" presId="urn:microsoft.com/office/officeart/2005/8/layout/vList3#1"/>
    <dgm:cxn modelId="{3BD4DA94-7EEC-43D9-A0F8-E3484C63810F}" srcId="{988EECD2-CD7B-4E61-A794-CC3932CF8ADA}" destId="{33D0C631-BF07-4985-8788-AEF5A18F65E4}" srcOrd="2" destOrd="0" parTransId="{DD6A81F8-6F92-4E48-97CA-1D254248947B}" sibTransId="{663C0BD7-84CF-4831-A573-16E9819B9E9D}"/>
    <dgm:cxn modelId="{F3D0603E-350E-429C-8D51-D414F42E545B}" srcId="{988EECD2-CD7B-4E61-A794-CC3932CF8ADA}" destId="{346546D5-9919-413E-91BA-A536B3231CA9}" srcOrd="4" destOrd="0" parTransId="{A6DD450E-168A-4B9B-8EE2-D1DEA6BB0B5A}" sibTransId="{7BB6DC74-46C9-4FF9-8B9E-8A7C4C748B4F}"/>
    <dgm:cxn modelId="{9313F318-9EEE-42BA-9EB7-ADC3ADEABDC0}" type="presOf" srcId="{2B5EEBEC-261B-4D32-AEC6-9F37A3FEF895}" destId="{59E083E7-BDE9-42D0-8FC9-22BE4A554F46}" srcOrd="0" destOrd="0" presId="urn:microsoft.com/office/officeart/2005/8/layout/vList3#1"/>
    <dgm:cxn modelId="{7B407F18-323C-44B4-8571-EFA4A5D37F43}" srcId="{988EECD2-CD7B-4E61-A794-CC3932CF8ADA}" destId="{2B5EEBEC-261B-4D32-AEC6-9F37A3FEF895}" srcOrd="3" destOrd="0" parTransId="{48BC57B6-49BB-4EB2-A7D2-C83A2456507F}" sibTransId="{70E86CD0-E314-426A-857F-8F166043708C}"/>
    <dgm:cxn modelId="{782829D0-B33A-4D5C-BCBF-5D1FEEE81E4D}" type="presOf" srcId="{192030F5-E088-436D-A678-ADA71C1FB5CD}" destId="{2174E1DC-CEFA-4F59-9121-CDA078AEC9BB}" srcOrd="0" destOrd="0" presId="urn:microsoft.com/office/officeart/2005/8/layout/vList3#1"/>
    <dgm:cxn modelId="{F92B9F48-0125-4227-AC87-200E35CEC822}" srcId="{988EECD2-CD7B-4E61-A794-CC3932CF8ADA}" destId="{6BDFD92C-C821-4935-AAA6-5F16C5B629DF}" srcOrd="8" destOrd="0" parTransId="{98B73839-F46B-49F1-B8D8-901A22C057B1}" sibTransId="{20940DF5-3765-4410-8520-82B890EB2CDA}"/>
    <dgm:cxn modelId="{C3961488-7969-4465-8725-599C7CE5A7E8}" type="presOf" srcId="{6BDFD92C-C821-4935-AAA6-5F16C5B629DF}" destId="{9F7DB32D-AEB9-4B26-9EE6-D89D41D0E972}" srcOrd="0" destOrd="0" presId="urn:microsoft.com/office/officeart/2005/8/layout/vList3#1"/>
    <dgm:cxn modelId="{7C0510F8-E1E8-44F0-A6C6-73677DE7D027}" type="presOf" srcId="{166766F5-BDF9-44A5-9F9F-84D6FD760F0B}" destId="{725D7A72-C4CC-4AE2-9706-2892FE7C8943}" srcOrd="0" destOrd="0" presId="urn:microsoft.com/office/officeart/2005/8/layout/vList3#1"/>
    <dgm:cxn modelId="{BA89B7EC-ACD5-41E0-8820-102390BE57D8}" srcId="{988EECD2-CD7B-4E61-A794-CC3932CF8ADA}" destId="{A3B524E1-75EA-4DC3-A0DB-723F8C4504DE}" srcOrd="1" destOrd="0" parTransId="{14E2A3FB-E452-4155-AF34-56E763F55603}" sibTransId="{0247A9EE-B46B-4F23-98CC-7BD0D3591CEF}"/>
    <dgm:cxn modelId="{F2A131F5-30BA-417F-ABE9-B31415C40425}" type="presParOf" srcId="{36670284-5067-424B-ABFF-4CEA16BA8937}" destId="{79255791-1261-4650-B7E1-6449C6A04E59}" srcOrd="0" destOrd="0" presId="urn:microsoft.com/office/officeart/2005/8/layout/vList3#1"/>
    <dgm:cxn modelId="{22879C2C-F765-4579-B57F-D5E9A8608BD0}" type="presParOf" srcId="{79255791-1261-4650-B7E1-6449C6A04E59}" destId="{05188878-A9F8-40E1-853F-43383A67F604}" srcOrd="0" destOrd="0" presId="urn:microsoft.com/office/officeart/2005/8/layout/vList3#1"/>
    <dgm:cxn modelId="{6C2E0CC1-CDBE-437E-AFB9-4C4064287E49}" type="presParOf" srcId="{79255791-1261-4650-B7E1-6449C6A04E59}" destId="{2623B1EE-1900-4473-ACC2-2AD88CB472A0}" srcOrd="1" destOrd="0" presId="urn:microsoft.com/office/officeart/2005/8/layout/vList3#1"/>
    <dgm:cxn modelId="{38608C76-31DC-4076-9D32-377C2D5F04F2}" type="presParOf" srcId="{36670284-5067-424B-ABFF-4CEA16BA8937}" destId="{2E0F082F-A578-415E-AB21-940AA982C5E1}" srcOrd="1" destOrd="0" presId="urn:microsoft.com/office/officeart/2005/8/layout/vList3#1"/>
    <dgm:cxn modelId="{BFDC6E44-8859-43E4-809C-CC4843E397A9}" type="presParOf" srcId="{36670284-5067-424B-ABFF-4CEA16BA8937}" destId="{6A1E9734-E13A-446E-B032-AABB23D32269}" srcOrd="2" destOrd="0" presId="urn:microsoft.com/office/officeart/2005/8/layout/vList3#1"/>
    <dgm:cxn modelId="{F35810E1-D531-4614-9836-5ADA7CE4C98C}" type="presParOf" srcId="{6A1E9734-E13A-446E-B032-AABB23D32269}" destId="{E0A0F964-616F-4811-859A-6DE397A30D14}" srcOrd="0" destOrd="0" presId="urn:microsoft.com/office/officeart/2005/8/layout/vList3#1"/>
    <dgm:cxn modelId="{BBA05C39-AD26-48E6-AB61-D53B9D694C8B}" type="presParOf" srcId="{6A1E9734-E13A-446E-B032-AABB23D32269}" destId="{AA7B775C-7D2F-416B-9649-2C77BE2F868D}" srcOrd="1" destOrd="0" presId="urn:microsoft.com/office/officeart/2005/8/layout/vList3#1"/>
    <dgm:cxn modelId="{036BFE4A-906C-4F91-A20B-60DC7E7AB68B}" type="presParOf" srcId="{36670284-5067-424B-ABFF-4CEA16BA8937}" destId="{6138C758-890C-44C5-A218-D924A500091D}" srcOrd="3" destOrd="0" presId="urn:microsoft.com/office/officeart/2005/8/layout/vList3#1"/>
    <dgm:cxn modelId="{1CD3E750-DA90-4174-836A-923C40E05D07}" type="presParOf" srcId="{36670284-5067-424B-ABFF-4CEA16BA8937}" destId="{7902188C-9DE1-4504-A523-1C78D90FA39C}" srcOrd="4" destOrd="0" presId="urn:microsoft.com/office/officeart/2005/8/layout/vList3#1"/>
    <dgm:cxn modelId="{CD220F46-A51C-481F-AEEA-945F77D8E496}" type="presParOf" srcId="{7902188C-9DE1-4504-A523-1C78D90FA39C}" destId="{C11A0BFB-6796-48C7-9116-7CEBBFEADE1B}" srcOrd="0" destOrd="0" presId="urn:microsoft.com/office/officeart/2005/8/layout/vList3#1"/>
    <dgm:cxn modelId="{62FFD05D-98F5-4223-BD2C-1317355F1F48}" type="presParOf" srcId="{7902188C-9DE1-4504-A523-1C78D90FA39C}" destId="{D9DF4A8C-C44D-47D2-B90F-A38860F6221C}" srcOrd="1" destOrd="0" presId="urn:microsoft.com/office/officeart/2005/8/layout/vList3#1"/>
    <dgm:cxn modelId="{FF035465-D8E0-49E6-BFA4-0567760FEB0B}" type="presParOf" srcId="{36670284-5067-424B-ABFF-4CEA16BA8937}" destId="{277A6252-C2E8-49B7-95C3-E3C8BBE993C7}" srcOrd="5" destOrd="0" presId="urn:microsoft.com/office/officeart/2005/8/layout/vList3#1"/>
    <dgm:cxn modelId="{A1C226F1-A2F1-4DEC-AE0B-CEB2CB52B484}" type="presParOf" srcId="{36670284-5067-424B-ABFF-4CEA16BA8937}" destId="{35DA58D0-C087-4620-AC33-02281E9EA352}" srcOrd="6" destOrd="0" presId="urn:microsoft.com/office/officeart/2005/8/layout/vList3#1"/>
    <dgm:cxn modelId="{6B3B829C-A505-42DC-8903-00DD7BD4321A}" type="presParOf" srcId="{35DA58D0-C087-4620-AC33-02281E9EA352}" destId="{60557EA4-E9E0-4AE4-A7BA-EE8D736F6F20}" srcOrd="0" destOrd="0" presId="urn:microsoft.com/office/officeart/2005/8/layout/vList3#1"/>
    <dgm:cxn modelId="{BD04F496-E8B8-4B21-957F-54DFF3FC4163}" type="presParOf" srcId="{35DA58D0-C087-4620-AC33-02281E9EA352}" destId="{59E083E7-BDE9-42D0-8FC9-22BE4A554F46}" srcOrd="1" destOrd="0" presId="urn:microsoft.com/office/officeart/2005/8/layout/vList3#1"/>
    <dgm:cxn modelId="{07E67104-A0C0-4763-BFA1-B26E2451D4E5}" type="presParOf" srcId="{36670284-5067-424B-ABFF-4CEA16BA8937}" destId="{90202207-A158-4C3C-9454-5491A78800E8}" srcOrd="7" destOrd="0" presId="urn:microsoft.com/office/officeart/2005/8/layout/vList3#1"/>
    <dgm:cxn modelId="{87099C1B-3C8D-48D7-AB06-5B12A76F6FE9}" type="presParOf" srcId="{36670284-5067-424B-ABFF-4CEA16BA8937}" destId="{D474FD97-C462-431E-84A2-193FF60FA1D3}" srcOrd="8" destOrd="0" presId="urn:microsoft.com/office/officeart/2005/8/layout/vList3#1"/>
    <dgm:cxn modelId="{80BC8509-0835-4165-9277-4CAEC9B3AEE7}" type="presParOf" srcId="{D474FD97-C462-431E-84A2-193FF60FA1D3}" destId="{D4B94CC4-A98B-4932-89A9-2EBB0247BB99}" srcOrd="0" destOrd="0" presId="urn:microsoft.com/office/officeart/2005/8/layout/vList3#1"/>
    <dgm:cxn modelId="{FFC626F5-1B21-463B-8841-901700F28EE4}" type="presParOf" srcId="{D474FD97-C462-431E-84A2-193FF60FA1D3}" destId="{DDA0A197-66E3-4B0C-8B30-25C9764C1001}" srcOrd="1" destOrd="0" presId="urn:microsoft.com/office/officeart/2005/8/layout/vList3#1"/>
    <dgm:cxn modelId="{E88ABE6F-9643-4B19-AEF9-D13BDD9D995C}" type="presParOf" srcId="{36670284-5067-424B-ABFF-4CEA16BA8937}" destId="{C9CA6BB3-878E-4D40-9623-A9BECEDDF999}" srcOrd="9" destOrd="0" presId="urn:microsoft.com/office/officeart/2005/8/layout/vList3#1"/>
    <dgm:cxn modelId="{C1278564-E134-4397-ADBD-CE5608E9F25B}" type="presParOf" srcId="{36670284-5067-424B-ABFF-4CEA16BA8937}" destId="{CB713A74-A0D6-400D-AB38-34556CD65E75}" srcOrd="10" destOrd="0" presId="urn:microsoft.com/office/officeart/2005/8/layout/vList3#1"/>
    <dgm:cxn modelId="{B7E631D7-D406-493F-AC12-9C439A90C191}" type="presParOf" srcId="{CB713A74-A0D6-400D-AB38-34556CD65E75}" destId="{2720D76A-82FC-47AA-8853-C029D479680C}" srcOrd="0" destOrd="0" presId="urn:microsoft.com/office/officeart/2005/8/layout/vList3#1"/>
    <dgm:cxn modelId="{7E80E1D3-5D01-4AA0-B4E5-0D142E4C4729}" type="presParOf" srcId="{CB713A74-A0D6-400D-AB38-34556CD65E75}" destId="{725D7A72-C4CC-4AE2-9706-2892FE7C8943}" srcOrd="1" destOrd="0" presId="urn:microsoft.com/office/officeart/2005/8/layout/vList3#1"/>
    <dgm:cxn modelId="{6BD95C58-68AA-4C41-9185-5FE078D33F47}" type="presParOf" srcId="{36670284-5067-424B-ABFF-4CEA16BA8937}" destId="{B0887CB6-AC44-4B74-83DC-1C7CA3FA08C8}" srcOrd="11" destOrd="0" presId="urn:microsoft.com/office/officeart/2005/8/layout/vList3#1"/>
    <dgm:cxn modelId="{E1FDA1D5-7866-4932-8A6A-6F35411CE88F}" type="presParOf" srcId="{36670284-5067-424B-ABFF-4CEA16BA8937}" destId="{971FDA24-EEDF-4CB1-BDDA-4895306C76C4}" srcOrd="12" destOrd="0" presId="urn:microsoft.com/office/officeart/2005/8/layout/vList3#1"/>
    <dgm:cxn modelId="{29BD1D3B-8E35-479A-B2EB-A76B6863C127}" type="presParOf" srcId="{971FDA24-EEDF-4CB1-BDDA-4895306C76C4}" destId="{423C4D60-28CC-4E92-AF0B-5BFCD8A757D1}" srcOrd="0" destOrd="0" presId="urn:microsoft.com/office/officeart/2005/8/layout/vList3#1"/>
    <dgm:cxn modelId="{578B245A-52D2-43A0-82FE-021E1B1CFB24}" type="presParOf" srcId="{971FDA24-EEDF-4CB1-BDDA-4895306C76C4}" destId="{07F154E9-E874-4193-A85C-AC03FAD3F59B}" srcOrd="1" destOrd="0" presId="urn:microsoft.com/office/officeart/2005/8/layout/vList3#1"/>
    <dgm:cxn modelId="{1DCA7FA6-3226-4E10-8D79-E83237C014C1}" type="presParOf" srcId="{36670284-5067-424B-ABFF-4CEA16BA8937}" destId="{303391C2-8559-448E-B255-C06BE854E6DC}" srcOrd="13" destOrd="0" presId="urn:microsoft.com/office/officeart/2005/8/layout/vList3#1"/>
    <dgm:cxn modelId="{A56331E3-6B17-46DE-A76D-DED2A1E84FD6}" type="presParOf" srcId="{36670284-5067-424B-ABFF-4CEA16BA8937}" destId="{A6595842-D896-4AE4-A916-8FBBBAEDE7B6}" srcOrd="14" destOrd="0" presId="urn:microsoft.com/office/officeart/2005/8/layout/vList3#1"/>
    <dgm:cxn modelId="{84A9B447-9E8D-4C81-BC6D-3B07E519C87A}" type="presParOf" srcId="{A6595842-D896-4AE4-A916-8FBBBAEDE7B6}" destId="{6776F6F6-8DC7-4E34-8B05-0F657F51AF44}" srcOrd="0" destOrd="0" presId="urn:microsoft.com/office/officeart/2005/8/layout/vList3#1"/>
    <dgm:cxn modelId="{C5FF409B-627F-4C9A-9FCD-6873936CA1DC}" type="presParOf" srcId="{A6595842-D896-4AE4-A916-8FBBBAEDE7B6}" destId="{2174E1DC-CEFA-4F59-9121-CDA078AEC9BB}" srcOrd="1" destOrd="0" presId="urn:microsoft.com/office/officeart/2005/8/layout/vList3#1"/>
    <dgm:cxn modelId="{0BB26915-8628-4CE2-B380-8527160BABB5}" type="presParOf" srcId="{36670284-5067-424B-ABFF-4CEA16BA8937}" destId="{1A6AC48A-E4C3-4613-9A00-E47DF412D565}" srcOrd="15" destOrd="0" presId="urn:microsoft.com/office/officeart/2005/8/layout/vList3#1"/>
    <dgm:cxn modelId="{D2D27142-9F80-4698-94C6-D12016B27CDD}" type="presParOf" srcId="{36670284-5067-424B-ABFF-4CEA16BA8937}" destId="{44B0157B-25A4-4610-B7C5-3769411E828E}" srcOrd="16" destOrd="0" presId="urn:microsoft.com/office/officeart/2005/8/layout/vList3#1"/>
    <dgm:cxn modelId="{073DD084-15EA-4BB4-AF0D-5873B3530A2D}" type="presParOf" srcId="{44B0157B-25A4-4610-B7C5-3769411E828E}" destId="{B42E4BC5-0CD1-4111-AD61-1CF18142217D}" srcOrd="0" destOrd="0" presId="urn:microsoft.com/office/officeart/2005/8/layout/vList3#1"/>
    <dgm:cxn modelId="{EAD524B1-3FCB-4D71-A567-FDE9CC6DB683}" type="presParOf" srcId="{44B0157B-25A4-4610-B7C5-3769411E828E}" destId="{9F7DB32D-AEB9-4B26-9EE6-D89D41D0E97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BDFD92C-C821-4935-AAA6-5F16C5B629D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МОБИЛЬНОЕ ЗДРАВООХРАНЕНИЯ</a:t>
          </a:r>
          <a:endParaRPr lang="ru-RU" b="1" dirty="0">
            <a:solidFill>
              <a:schemeClr val="tx1"/>
            </a:solidFill>
          </a:endParaRPr>
        </a:p>
      </dgm:t>
    </dgm:pt>
    <dgm:pt modelId="{98B73839-F46B-49F1-B8D8-901A22C057B1}" type="parTrans" cxnId="{F92B9F48-0125-4227-AC87-200E35CEC822}">
      <dgm:prSet/>
      <dgm:spPr/>
      <dgm:t>
        <a:bodyPr/>
        <a:lstStyle/>
        <a:p>
          <a:endParaRPr lang="ru-RU"/>
        </a:p>
      </dgm:t>
    </dgm:pt>
    <dgm:pt modelId="{20940DF5-3765-4410-8520-82B890EB2CDA}" type="sibTrans" cxnId="{F92B9F48-0125-4227-AC87-200E35CEC822}">
      <dgm:prSet/>
      <dgm:spPr/>
      <dgm:t>
        <a:bodyPr/>
        <a:lstStyle/>
        <a:p>
          <a:endParaRPr lang="ru-RU"/>
        </a:p>
      </dgm:t>
    </dgm:pt>
    <dgm:pt modelId="{61EF8B35-871F-46A5-A346-F2FFC193E9EF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МОЯ БЕЗОПАСНОСТЬ</a:t>
          </a:r>
          <a:endParaRPr lang="ru-RU" b="1" dirty="0">
            <a:solidFill>
              <a:schemeClr val="tx1"/>
            </a:solidFill>
          </a:endParaRPr>
        </a:p>
      </dgm:t>
    </dgm:pt>
    <dgm:pt modelId="{46AA7DDD-C07D-4E73-AC6D-BA1454EDAB87}" type="parTrans" cxnId="{874C44F1-0C3E-4840-BAD0-EA1FD59D386C}">
      <dgm:prSet/>
      <dgm:spPr/>
      <dgm:t>
        <a:bodyPr/>
        <a:lstStyle/>
        <a:p>
          <a:endParaRPr lang="ru-RU"/>
        </a:p>
      </dgm:t>
    </dgm:pt>
    <dgm:pt modelId="{99F28EC1-9AEF-481D-9C20-DB41E58EC14A}" type="sibTrans" cxnId="{874C44F1-0C3E-4840-BAD0-EA1FD59D386C}">
      <dgm:prSet/>
      <dgm:spPr/>
      <dgm:t>
        <a:bodyPr/>
        <a:lstStyle/>
        <a:p>
          <a:endParaRPr lang="ru-RU"/>
        </a:p>
      </dgm:t>
    </dgm:pt>
    <dgm:pt modelId="{DDA91F7F-D78F-476F-8879-A4F91FFA88C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ТВЕРДЫМ ШАГОМ К ЗДОРОВЬЮ</a:t>
          </a:r>
          <a:endParaRPr lang="ru-RU" b="1" dirty="0">
            <a:solidFill>
              <a:schemeClr val="tx1"/>
            </a:solidFill>
          </a:endParaRPr>
        </a:p>
      </dgm:t>
    </dgm:pt>
    <dgm:pt modelId="{F3F4FC52-C330-4D6A-B3C1-973E8E71D849}" type="parTrans" cxnId="{753B9747-5374-4C83-8E92-FB5E0CC0F2D1}">
      <dgm:prSet/>
      <dgm:spPr/>
      <dgm:t>
        <a:bodyPr/>
        <a:lstStyle/>
        <a:p>
          <a:endParaRPr lang="ru-RU"/>
        </a:p>
      </dgm:t>
    </dgm:pt>
    <dgm:pt modelId="{D83D5CC0-E1F5-4623-A8BF-F8739C0F09F1}" type="sibTrans" cxnId="{753B9747-5374-4C83-8E92-FB5E0CC0F2D1}">
      <dgm:prSet/>
      <dgm:spPr/>
      <dgm:t>
        <a:bodyPr/>
        <a:lstStyle/>
        <a:p>
          <a:endParaRPr lang="ru-RU"/>
        </a:p>
      </dgm:t>
    </dgm:pt>
    <dgm:pt modelId="{C27CD6F5-5792-472E-B994-647B7EBB67D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БЕРЕГИ ЗРЕНИЕ!</a:t>
          </a:r>
          <a:endParaRPr lang="ru-RU" b="1" dirty="0">
            <a:solidFill>
              <a:schemeClr val="tx1"/>
            </a:solidFill>
          </a:endParaRPr>
        </a:p>
      </dgm:t>
    </dgm:pt>
    <dgm:pt modelId="{E7626B21-1719-44FD-9A64-1D3E7D1DF373}" type="parTrans" cxnId="{0D7F3482-99F8-43FB-B537-C8E960095F45}">
      <dgm:prSet/>
      <dgm:spPr/>
      <dgm:t>
        <a:bodyPr/>
        <a:lstStyle/>
        <a:p>
          <a:endParaRPr lang="ru-RU"/>
        </a:p>
      </dgm:t>
    </dgm:pt>
    <dgm:pt modelId="{ADC0B51E-458A-499D-9F45-6A1EEB0FB44E}" type="sibTrans" cxnId="{0D7F3482-99F8-43FB-B537-C8E960095F45}">
      <dgm:prSet/>
      <dgm:spPr/>
      <dgm:t>
        <a:bodyPr/>
        <a:lstStyle/>
        <a:p>
          <a:endParaRPr lang="ru-RU"/>
        </a:p>
      </dgm:t>
    </dgm:pt>
    <dgm:pt modelId="{6061B467-DB91-4C6D-9D2F-AE8EB2EB828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ФАКТОРЫ МОЕГО ЗДОРОВЬЯ</a:t>
          </a:r>
          <a:endParaRPr lang="ru-RU" b="1" dirty="0">
            <a:solidFill>
              <a:schemeClr val="tx1"/>
            </a:solidFill>
          </a:endParaRPr>
        </a:p>
      </dgm:t>
    </dgm:pt>
    <dgm:pt modelId="{996B6CBF-4E48-4234-B2D4-25C1E64ACDD4}" type="parTrans" cxnId="{B4D187AC-9B5A-44F0-9180-FB1FD17070C2}">
      <dgm:prSet/>
      <dgm:spPr/>
      <dgm:t>
        <a:bodyPr/>
        <a:lstStyle/>
        <a:p>
          <a:endParaRPr lang="ru-RU"/>
        </a:p>
      </dgm:t>
    </dgm:pt>
    <dgm:pt modelId="{E9C17A88-DA79-46FE-B64B-7A4BEEEB0854}" type="sibTrans" cxnId="{B4D187AC-9B5A-44F0-9180-FB1FD17070C2}">
      <dgm:prSet/>
      <dgm:spPr/>
      <dgm:t>
        <a:bodyPr/>
        <a:lstStyle/>
        <a:p>
          <a:endParaRPr lang="ru-RU"/>
        </a:p>
      </dgm:t>
    </dgm:pt>
    <dgm:pt modelId="{3F591EAA-A5CB-4FF0-8EFC-4E1EFF437D8D}">
      <dgm:prSet phldrT="[Текст]"/>
      <dgm:spPr/>
      <dgm:t>
        <a:bodyPr/>
        <a:lstStyle/>
        <a:p>
          <a:endParaRPr lang="ru-RU"/>
        </a:p>
      </dgm:t>
    </dgm:pt>
    <dgm:pt modelId="{7A3C7386-557E-4F0B-A948-71C3CAAB5E46}" type="parTrans" cxnId="{08FE9736-86FD-41D3-B021-B65D6C940C81}">
      <dgm:prSet/>
      <dgm:spPr/>
      <dgm:t>
        <a:bodyPr/>
        <a:lstStyle/>
        <a:p>
          <a:endParaRPr lang="ru-RU"/>
        </a:p>
      </dgm:t>
    </dgm:pt>
    <dgm:pt modelId="{19492A04-1CA0-496A-97AE-0E94FE31B985}" type="sibTrans" cxnId="{08FE9736-86FD-41D3-B021-B65D6C940C81}">
      <dgm:prSet/>
      <dgm:spPr/>
      <dgm:t>
        <a:bodyPr/>
        <a:lstStyle/>
        <a:p>
          <a:endParaRPr lang="ru-RU"/>
        </a:p>
      </dgm:t>
    </dgm:pt>
    <dgm:pt modelId="{DEE2FA71-9178-4C43-98B5-395EBED0750E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УРОВКИ ЗДОРОВОГО ПИТАНИЯ</a:t>
          </a:r>
          <a:endParaRPr lang="ru-RU" b="1" dirty="0">
            <a:solidFill>
              <a:schemeClr val="tx1"/>
            </a:solidFill>
          </a:endParaRPr>
        </a:p>
      </dgm:t>
    </dgm:pt>
    <dgm:pt modelId="{8A9A67C7-784C-4F24-A986-043A4D7944E3}" type="parTrans" cxnId="{6F3D986C-51A3-4480-85B3-6C2BA5C0592A}">
      <dgm:prSet/>
      <dgm:spPr/>
      <dgm:t>
        <a:bodyPr/>
        <a:lstStyle/>
        <a:p>
          <a:endParaRPr lang="ru-RU"/>
        </a:p>
      </dgm:t>
    </dgm:pt>
    <dgm:pt modelId="{CB52EE18-583B-46E1-B2F8-F9971688F1D6}" type="sibTrans" cxnId="{6F3D986C-51A3-4480-85B3-6C2BA5C0592A}">
      <dgm:prSet/>
      <dgm:spPr/>
      <dgm:t>
        <a:bodyPr/>
        <a:lstStyle/>
        <a:p>
          <a:endParaRPr lang="ru-RU"/>
        </a:p>
      </dgm:t>
    </dgm:pt>
    <dgm:pt modelId="{7AB5C8A2-C142-48F8-B266-6258C4517CB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ЗДОРОВАЯ И СЧАСТЛИВАЯ</a:t>
          </a:r>
          <a:endParaRPr lang="ru-RU" b="1" dirty="0">
            <a:solidFill>
              <a:schemeClr val="tx1"/>
            </a:solidFill>
          </a:endParaRPr>
        </a:p>
      </dgm:t>
    </dgm:pt>
    <dgm:pt modelId="{3780A5CC-DABC-4403-B85B-4840C4D39577}" type="parTrans" cxnId="{EAC9151E-083D-446D-843F-0444E9566BE1}">
      <dgm:prSet/>
      <dgm:spPr/>
      <dgm:t>
        <a:bodyPr/>
        <a:lstStyle/>
        <a:p>
          <a:endParaRPr lang="ru-RU"/>
        </a:p>
      </dgm:t>
    </dgm:pt>
    <dgm:pt modelId="{79B7AE2B-A303-4C3D-AB12-28650C5F4F84}" type="sibTrans" cxnId="{EAC9151E-083D-446D-843F-0444E9566BE1}">
      <dgm:prSet/>
      <dgm:spPr/>
      <dgm:t>
        <a:bodyPr/>
        <a:lstStyle/>
        <a:p>
          <a:endParaRPr lang="ru-RU"/>
        </a:p>
      </dgm:t>
    </dgm:pt>
    <dgm:pt modelId="{A7B0951A-EBDC-4517-9D4A-AE9511368C52}" type="pres">
      <dgm:prSet presAssocID="{988EECD2-CD7B-4E61-A794-CC3932CF8ADA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ru-RU"/>
        </a:p>
      </dgm:t>
    </dgm:pt>
    <dgm:pt modelId="{643419BB-7F2F-4751-B106-DBE1A60661C9}" type="pres">
      <dgm:prSet presAssocID="{988EECD2-CD7B-4E61-A794-CC3932CF8ADA}" presName="Name1" presStyleCnt="0"/>
      <dgm:spPr/>
    </dgm:pt>
    <dgm:pt modelId="{F7C97DCD-5CDB-43D1-8C8D-E3BD2FD3B309}" type="pres">
      <dgm:prSet presAssocID="{988EECD2-CD7B-4E61-A794-CC3932CF8ADA}" presName="cycle" presStyleCnt="0"/>
      <dgm:spPr/>
    </dgm:pt>
    <dgm:pt modelId="{A2570701-A727-4C45-877C-CDAF3BC52802}" type="pres">
      <dgm:prSet presAssocID="{988EECD2-CD7B-4E61-A794-CC3932CF8ADA}" presName="srcNode" presStyleLbl="node1" presStyleIdx="0" presStyleCnt="7"/>
      <dgm:spPr/>
    </dgm:pt>
    <dgm:pt modelId="{CFEA2B12-941A-4F50-B609-7954C02349EE}" type="pres">
      <dgm:prSet presAssocID="{988EECD2-CD7B-4E61-A794-CC3932CF8ADA}" presName="conn" presStyleLbl="parChTrans1D2" presStyleIdx="0" presStyleCnt="1"/>
      <dgm:spPr/>
      <dgm:t>
        <a:bodyPr/>
        <a:lstStyle/>
        <a:p>
          <a:endParaRPr lang="ru-RU"/>
        </a:p>
      </dgm:t>
    </dgm:pt>
    <dgm:pt modelId="{24CA2829-7FCC-4284-AEB9-0B6753B6FD4F}" type="pres">
      <dgm:prSet presAssocID="{988EECD2-CD7B-4E61-A794-CC3932CF8ADA}" presName="extraNode" presStyleLbl="node1" presStyleIdx="0" presStyleCnt="7"/>
      <dgm:spPr/>
    </dgm:pt>
    <dgm:pt modelId="{39873CD8-2B37-4307-8859-9B9E1DCC001C}" type="pres">
      <dgm:prSet presAssocID="{988EECD2-CD7B-4E61-A794-CC3932CF8ADA}" presName="dstNode" presStyleLbl="node1" presStyleIdx="0" presStyleCnt="7"/>
      <dgm:spPr/>
    </dgm:pt>
    <dgm:pt modelId="{F941F621-C066-4D66-9324-9AE2980E19F1}" type="pres">
      <dgm:prSet presAssocID="{6BDFD92C-C821-4935-AAA6-5F16C5B629D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C288C-14F2-4406-8AB3-1C44D609AFE1}" type="pres">
      <dgm:prSet presAssocID="{6BDFD92C-C821-4935-AAA6-5F16C5B629DF}" presName="accent_1" presStyleCnt="0"/>
      <dgm:spPr/>
    </dgm:pt>
    <dgm:pt modelId="{D9C65674-E3E4-4AE5-8DAB-C21A5B12F830}" type="pres">
      <dgm:prSet presAssocID="{6BDFD92C-C821-4935-AAA6-5F16C5B629DF}" presName="accentRepeatNode" presStyleLbl="solidFgAcc1" presStyleIdx="0" presStyleCnt="7"/>
      <dgm:spPr/>
    </dgm:pt>
    <dgm:pt modelId="{077F4E28-1C57-4DD9-B22E-9AF9ADC606DF}" type="pres">
      <dgm:prSet presAssocID="{DEE2FA71-9178-4C43-98B5-395EBED0750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F3851-FD82-469E-AF8A-A7704D720FE4}" type="pres">
      <dgm:prSet presAssocID="{DEE2FA71-9178-4C43-98B5-395EBED0750E}" presName="accent_2" presStyleCnt="0"/>
      <dgm:spPr/>
    </dgm:pt>
    <dgm:pt modelId="{0B2BA33B-98CA-4648-8183-0F8E588CFBD0}" type="pres">
      <dgm:prSet presAssocID="{DEE2FA71-9178-4C43-98B5-395EBED0750E}" presName="accentRepeatNode" presStyleLbl="solidFgAcc1" presStyleIdx="1" presStyleCnt="7"/>
      <dgm:spPr/>
    </dgm:pt>
    <dgm:pt modelId="{1D369537-933B-430E-B726-E5D04BD29410}" type="pres">
      <dgm:prSet presAssocID="{61EF8B35-871F-46A5-A346-F2FFC193E9E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6DE3-14F5-4E1A-80E1-B4D9EABE08FD}" type="pres">
      <dgm:prSet presAssocID="{61EF8B35-871F-46A5-A346-F2FFC193E9EF}" presName="accent_3" presStyleCnt="0"/>
      <dgm:spPr/>
    </dgm:pt>
    <dgm:pt modelId="{00435547-3E2B-48C7-B5BE-6B38BBD0D470}" type="pres">
      <dgm:prSet presAssocID="{61EF8B35-871F-46A5-A346-F2FFC193E9EF}" presName="accentRepeatNode" presStyleLbl="solidFgAcc1" presStyleIdx="2" presStyleCnt="7"/>
      <dgm:spPr/>
    </dgm:pt>
    <dgm:pt modelId="{AD302A4A-005A-4EDE-9575-4A424641D34F}" type="pres">
      <dgm:prSet presAssocID="{DDA91F7F-D78F-476F-8879-A4F91FFA88C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D300D-D187-4176-A81E-6C1E0036859A}" type="pres">
      <dgm:prSet presAssocID="{DDA91F7F-D78F-476F-8879-A4F91FFA88C7}" presName="accent_4" presStyleCnt="0"/>
      <dgm:spPr/>
    </dgm:pt>
    <dgm:pt modelId="{B128A5F1-1FC9-421F-BD74-D72A2A591FA8}" type="pres">
      <dgm:prSet presAssocID="{DDA91F7F-D78F-476F-8879-A4F91FFA88C7}" presName="accentRepeatNode" presStyleLbl="solidFgAcc1" presStyleIdx="3" presStyleCnt="7"/>
      <dgm:spPr/>
    </dgm:pt>
    <dgm:pt modelId="{66CFAFC7-5B73-484D-BFB2-45A2A05C1CE4}" type="pres">
      <dgm:prSet presAssocID="{7AB5C8A2-C142-48F8-B266-6258C4517CB3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CFBE1-4808-444D-939D-D894C56A6E88}" type="pres">
      <dgm:prSet presAssocID="{7AB5C8A2-C142-48F8-B266-6258C4517CB3}" presName="accent_5" presStyleCnt="0"/>
      <dgm:spPr/>
    </dgm:pt>
    <dgm:pt modelId="{9908644F-A751-4641-AFF5-A082062F0F1E}" type="pres">
      <dgm:prSet presAssocID="{7AB5C8A2-C142-48F8-B266-6258C4517CB3}" presName="accentRepeatNode" presStyleLbl="solidFgAcc1" presStyleIdx="4" presStyleCnt="7"/>
      <dgm:spPr/>
    </dgm:pt>
    <dgm:pt modelId="{29E45364-D824-4C72-92E0-63E6BF6B60A1}" type="pres">
      <dgm:prSet presAssocID="{C27CD6F5-5792-472E-B994-647B7EBB67D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CD2D5-C97B-40E4-B8D0-39CE0C5BB65C}" type="pres">
      <dgm:prSet presAssocID="{C27CD6F5-5792-472E-B994-647B7EBB67DB}" presName="accent_6" presStyleCnt="0"/>
      <dgm:spPr/>
    </dgm:pt>
    <dgm:pt modelId="{77CCDFB5-339A-4E1A-B96E-F77EB0C98798}" type="pres">
      <dgm:prSet presAssocID="{C27CD6F5-5792-472E-B994-647B7EBB67DB}" presName="accentRepeatNode" presStyleLbl="solidFgAcc1" presStyleIdx="5" presStyleCnt="7"/>
      <dgm:spPr/>
    </dgm:pt>
    <dgm:pt modelId="{283A64F8-1AB2-4167-88E4-0295EAFC16BA}" type="pres">
      <dgm:prSet presAssocID="{6061B467-DB91-4C6D-9D2F-AE8EB2EB828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94D64-04C0-4DD6-8D0E-552F1071A09A}" type="pres">
      <dgm:prSet presAssocID="{6061B467-DB91-4C6D-9D2F-AE8EB2EB828C}" presName="accent_7" presStyleCnt="0"/>
      <dgm:spPr/>
    </dgm:pt>
    <dgm:pt modelId="{D9F9E911-A48D-4682-8484-DA0ED295B820}" type="pres">
      <dgm:prSet presAssocID="{6061B467-DB91-4C6D-9D2F-AE8EB2EB828C}" presName="accentRepeatNode" presStyleLbl="solidFgAcc1" presStyleIdx="6" presStyleCnt="7"/>
      <dgm:spPr/>
    </dgm:pt>
  </dgm:ptLst>
  <dgm:cxnLst>
    <dgm:cxn modelId="{6F3D986C-51A3-4480-85B3-6C2BA5C0592A}" srcId="{988EECD2-CD7B-4E61-A794-CC3932CF8ADA}" destId="{DEE2FA71-9178-4C43-98B5-395EBED0750E}" srcOrd="1" destOrd="0" parTransId="{8A9A67C7-784C-4F24-A986-043A4D7944E3}" sibTransId="{CB52EE18-583B-46E1-B2F8-F9971688F1D6}"/>
    <dgm:cxn modelId="{753B9747-5374-4C83-8E92-FB5E0CC0F2D1}" srcId="{988EECD2-CD7B-4E61-A794-CC3932CF8ADA}" destId="{DDA91F7F-D78F-476F-8879-A4F91FFA88C7}" srcOrd="3" destOrd="0" parTransId="{F3F4FC52-C330-4D6A-B3C1-973E8E71D849}" sibTransId="{D83D5CC0-E1F5-4623-A8BF-F8739C0F09F1}"/>
    <dgm:cxn modelId="{0D7F3482-99F8-43FB-B537-C8E960095F45}" srcId="{988EECD2-CD7B-4E61-A794-CC3932CF8ADA}" destId="{C27CD6F5-5792-472E-B994-647B7EBB67DB}" srcOrd="5" destOrd="0" parTransId="{E7626B21-1719-44FD-9A64-1D3E7D1DF373}" sibTransId="{ADC0B51E-458A-499D-9F45-6A1EEB0FB44E}"/>
    <dgm:cxn modelId="{08FE9736-86FD-41D3-B021-B65D6C940C81}" srcId="{988EECD2-CD7B-4E61-A794-CC3932CF8ADA}" destId="{3F591EAA-A5CB-4FF0-8EFC-4E1EFF437D8D}" srcOrd="7" destOrd="0" parTransId="{7A3C7386-557E-4F0B-A948-71C3CAAB5E46}" sibTransId="{19492A04-1CA0-496A-97AE-0E94FE31B985}"/>
    <dgm:cxn modelId="{F4E8A314-366E-4303-BE8A-C085C9B1EB4B}" type="presOf" srcId="{7AB5C8A2-C142-48F8-B266-6258C4517CB3}" destId="{66CFAFC7-5B73-484D-BFB2-45A2A05C1CE4}" srcOrd="0" destOrd="0" presId="urn:microsoft.com/office/officeart/2008/layout/VerticalCurvedList"/>
    <dgm:cxn modelId="{7FB0DBF0-C0E7-49D0-9A20-EFB726023B2B}" type="presOf" srcId="{6BDFD92C-C821-4935-AAA6-5F16C5B629DF}" destId="{F941F621-C066-4D66-9324-9AE2980E19F1}" srcOrd="0" destOrd="0" presId="urn:microsoft.com/office/officeart/2008/layout/VerticalCurvedList"/>
    <dgm:cxn modelId="{EAC9151E-083D-446D-843F-0444E9566BE1}" srcId="{988EECD2-CD7B-4E61-A794-CC3932CF8ADA}" destId="{7AB5C8A2-C142-48F8-B266-6258C4517CB3}" srcOrd="4" destOrd="0" parTransId="{3780A5CC-DABC-4403-B85B-4840C4D39577}" sibTransId="{79B7AE2B-A303-4C3D-AB12-28650C5F4F84}"/>
    <dgm:cxn modelId="{F92B9F48-0125-4227-AC87-200E35CEC822}" srcId="{988EECD2-CD7B-4E61-A794-CC3932CF8ADA}" destId="{6BDFD92C-C821-4935-AAA6-5F16C5B629DF}" srcOrd="0" destOrd="0" parTransId="{98B73839-F46B-49F1-B8D8-901A22C057B1}" sibTransId="{20940DF5-3765-4410-8520-82B890EB2CDA}"/>
    <dgm:cxn modelId="{45035B12-637C-48E6-99DA-A4152E90BD93}" type="presOf" srcId="{61EF8B35-871F-46A5-A346-F2FFC193E9EF}" destId="{1D369537-933B-430E-B726-E5D04BD29410}" srcOrd="0" destOrd="0" presId="urn:microsoft.com/office/officeart/2008/layout/VerticalCurvedList"/>
    <dgm:cxn modelId="{A02C089C-C426-4B64-8B0F-954CF4D18E58}" type="presOf" srcId="{DEE2FA71-9178-4C43-98B5-395EBED0750E}" destId="{077F4E28-1C57-4DD9-B22E-9AF9ADC606DF}" srcOrd="0" destOrd="0" presId="urn:microsoft.com/office/officeart/2008/layout/VerticalCurvedList"/>
    <dgm:cxn modelId="{914DAB6E-B7CA-409A-B099-74986B3ACCD6}" type="presOf" srcId="{DDA91F7F-D78F-476F-8879-A4F91FFA88C7}" destId="{AD302A4A-005A-4EDE-9575-4A424641D34F}" srcOrd="0" destOrd="0" presId="urn:microsoft.com/office/officeart/2008/layout/VerticalCurvedList"/>
    <dgm:cxn modelId="{E50684F6-AF90-4DA4-B0F5-93A6DE314484}" type="presOf" srcId="{6061B467-DB91-4C6D-9D2F-AE8EB2EB828C}" destId="{283A64F8-1AB2-4167-88E4-0295EAFC16BA}" srcOrd="0" destOrd="0" presId="urn:microsoft.com/office/officeart/2008/layout/VerticalCurvedList"/>
    <dgm:cxn modelId="{AF635723-B83D-4526-A9D9-08FAB913C48E}" type="presOf" srcId="{C27CD6F5-5792-472E-B994-647B7EBB67DB}" destId="{29E45364-D824-4C72-92E0-63E6BF6B60A1}" srcOrd="0" destOrd="0" presId="urn:microsoft.com/office/officeart/2008/layout/VerticalCurvedList"/>
    <dgm:cxn modelId="{874C44F1-0C3E-4840-BAD0-EA1FD59D386C}" srcId="{988EECD2-CD7B-4E61-A794-CC3932CF8ADA}" destId="{61EF8B35-871F-46A5-A346-F2FFC193E9EF}" srcOrd="2" destOrd="0" parTransId="{46AA7DDD-C07D-4E73-AC6D-BA1454EDAB87}" sibTransId="{99F28EC1-9AEF-481D-9C20-DB41E58EC14A}"/>
    <dgm:cxn modelId="{25E35268-8D14-4C77-962B-E63A81F1037A}" type="presOf" srcId="{20940DF5-3765-4410-8520-82B890EB2CDA}" destId="{CFEA2B12-941A-4F50-B609-7954C02349EE}" srcOrd="0" destOrd="0" presId="urn:microsoft.com/office/officeart/2008/layout/VerticalCurvedList"/>
    <dgm:cxn modelId="{B4D187AC-9B5A-44F0-9180-FB1FD17070C2}" srcId="{988EECD2-CD7B-4E61-A794-CC3932CF8ADA}" destId="{6061B467-DB91-4C6D-9D2F-AE8EB2EB828C}" srcOrd="6" destOrd="0" parTransId="{996B6CBF-4E48-4234-B2D4-25C1E64ACDD4}" sibTransId="{E9C17A88-DA79-46FE-B64B-7A4BEEEB0854}"/>
    <dgm:cxn modelId="{5E55FD6A-7B52-4195-ADE2-1792ADCD9CF6}" type="presOf" srcId="{988EECD2-CD7B-4E61-A794-CC3932CF8ADA}" destId="{A7B0951A-EBDC-4517-9D4A-AE9511368C52}" srcOrd="0" destOrd="0" presId="urn:microsoft.com/office/officeart/2008/layout/VerticalCurvedList"/>
    <dgm:cxn modelId="{9DE0F480-462C-4923-A1E6-0A25F47C5C68}" type="presParOf" srcId="{A7B0951A-EBDC-4517-9D4A-AE9511368C52}" destId="{643419BB-7F2F-4751-B106-DBE1A60661C9}" srcOrd="0" destOrd="0" presId="urn:microsoft.com/office/officeart/2008/layout/VerticalCurvedList"/>
    <dgm:cxn modelId="{AF6623B4-701B-4174-8992-A28FA0CD1BE0}" type="presParOf" srcId="{643419BB-7F2F-4751-B106-DBE1A60661C9}" destId="{F7C97DCD-5CDB-43D1-8C8D-E3BD2FD3B309}" srcOrd="0" destOrd="0" presId="urn:microsoft.com/office/officeart/2008/layout/VerticalCurvedList"/>
    <dgm:cxn modelId="{379AB02B-08FC-4E21-944C-12766EDD221F}" type="presParOf" srcId="{F7C97DCD-5CDB-43D1-8C8D-E3BD2FD3B309}" destId="{A2570701-A727-4C45-877C-CDAF3BC52802}" srcOrd="0" destOrd="0" presId="urn:microsoft.com/office/officeart/2008/layout/VerticalCurvedList"/>
    <dgm:cxn modelId="{F6B6DCEF-13B3-409F-B7EC-C57CEB68DADB}" type="presParOf" srcId="{F7C97DCD-5CDB-43D1-8C8D-E3BD2FD3B309}" destId="{CFEA2B12-941A-4F50-B609-7954C02349EE}" srcOrd="1" destOrd="0" presId="urn:microsoft.com/office/officeart/2008/layout/VerticalCurvedList"/>
    <dgm:cxn modelId="{6E60BD09-EC68-4D17-9976-A75BBF988855}" type="presParOf" srcId="{F7C97DCD-5CDB-43D1-8C8D-E3BD2FD3B309}" destId="{24CA2829-7FCC-4284-AEB9-0B6753B6FD4F}" srcOrd="2" destOrd="0" presId="urn:microsoft.com/office/officeart/2008/layout/VerticalCurvedList"/>
    <dgm:cxn modelId="{FC4D6FBF-791A-4E98-A33C-5CBD060D0E1D}" type="presParOf" srcId="{F7C97DCD-5CDB-43D1-8C8D-E3BD2FD3B309}" destId="{39873CD8-2B37-4307-8859-9B9E1DCC001C}" srcOrd="3" destOrd="0" presId="urn:microsoft.com/office/officeart/2008/layout/VerticalCurvedList"/>
    <dgm:cxn modelId="{0BA4B1BD-66B8-4C21-8A3B-C9E1200C30EA}" type="presParOf" srcId="{643419BB-7F2F-4751-B106-DBE1A60661C9}" destId="{F941F621-C066-4D66-9324-9AE2980E19F1}" srcOrd="1" destOrd="0" presId="urn:microsoft.com/office/officeart/2008/layout/VerticalCurvedList"/>
    <dgm:cxn modelId="{F40FA9F2-AC6E-4A00-8BAD-EAAB0C27796B}" type="presParOf" srcId="{643419BB-7F2F-4751-B106-DBE1A60661C9}" destId="{780C288C-14F2-4406-8AB3-1C44D609AFE1}" srcOrd="2" destOrd="0" presId="urn:microsoft.com/office/officeart/2008/layout/VerticalCurvedList"/>
    <dgm:cxn modelId="{5C0A884B-F796-4F86-AB9E-B510CE1109DE}" type="presParOf" srcId="{780C288C-14F2-4406-8AB3-1C44D609AFE1}" destId="{D9C65674-E3E4-4AE5-8DAB-C21A5B12F830}" srcOrd="0" destOrd="0" presId="urn:microsoft.com/office/officeart/2008/layout/VerticalCurvedList"/>
    <dgm:cxn modelId="{7656B27E-D2F1-430D-A672-B9FD9B2BB809}" type="presParOf" srcId="{643419BB-7F2F-4751-B106-DBE1A60661C9}" destId="{077F4E28-1C57-4DD9-B22E-9AF9ADC606DF}" srcOrd="3" destOrd="0" presId="urn:microsoft.com/office/officeart/2008/layout/VerticalCurvedList"/>
    <dgm:cxn modelId="{1978405E-1383-464A-9BAE-E07F3A456DEA}" type="presParOf" srcId="{643419BB-7F2F-4751-B106-DBE1A60661C9}" destId="{0A5F3851-FD82-469E-AF8A-A7704D720FE4}" srcOrd="4" destOrd="0" presId="urn:microsoft.com/office/officeart/2008/layout/VerticalCurvedList"/>
    <dgm:cxn modelId="{5A70EACC-1723-4DD7-A193-3494C425EB26}" type="presParOf" srcId="{0A5F3851-FD82-469E-AF8A-A7704D720FE4}" destId="{0B2BA33B-98CA-4648-8183-0F8E588CFBD0}" srcOrd="0" destOrd="0" presId="urn:microsoft.com/office/officeart/2008/layout/VerticalCurvedList"/>
    <dgm:cxn modelId="{94B2EE43-3C95-49C5-9629-9944389A669E}" type="presParOf" srcId="{643419BB-7F2F-4751-B106-DBE1A60661C9}" destId="{1D369537-933B-430E-B726-E5D04BD29410}" srcOrd="5" destOrd="0" presId="urn:microsoft.com/office/officeart/2008/layout/VerticalCurvedList"/>
    <dgm:cxn modelId="{DF44493E-69F4-4AF0-9B0A-DC70D8C31EB4}" type="presParOf" srcId="{643419BB-7F2F-4751-B106-DBE1A60661C9}" destId="{C0766DE3-14F5-4E1A-80E1-B4D9EABE08FD}" srcOrd="6" destOrd="0" presId="urn:microsoft.com/office/officeart/2008/layout/VerticalCurvedList"/>
    <dgm:cxn modelId="{1D9429D5-E43D-49FB-9A68-27A9840421A0}" type="presParOf" srcId="{C0766DE3-14F5-4E1A-80E1-B4D9EABE08FD}" destId="{00435547-3E2B-48C7-B5BE-6B38BBD0D470}" srcOrd="0" destOrd="0" presId="urn:microsoft.com/office/officeart/2008/layout/VerticalCurvedList"/>
    <dgm:cxn modelId="{F6A3F217-512D-433D-BE82-7932D568AC9B}" type="presParOf" srcId="{643419BB-7F2F-4751-B106-DBE1A60661C9}" destId="{AD302A4A-005A-4EDE-9575-4A424641D34F}" srcOrd="7" destOrd="0" presId="urn:microsoft.com/office/officeart/2008/layout/VerticalCurvedList"/>
    <dgm:cxn modelId="{64EFD2B3-448D-4212-BB59-8E6CD8E640AE}" type="presParOf" srcId="{643419BB-7F2F-4751-B106-DBE1A60661C9}" destId="{5F1D300D-D187-4176-A81E-6C1E0036859A}" srcOrd="8" destOrd="0" presId="urn:microsoft.com/office/officeart/2008/layout/VerticalCurvedList"/>
    <dgm:cxn modelId="{AC5045A4-2FBB-4939-8265-C8E4F55EFB72}" type="presParOf" srcId="{5F1D300D-D187-4176-A81E-6C1E0036859A}" destId="{B128A5F1-1FC9-421F-BD74-D72A2A591FA8}" srcOrd="0" destOrd="0" presId="urn:microsoft.com/office/officeart/2008/layout/VerticalCurvedList"/>
    <dgm:cxn modelId="{CBBB4B2B-F380-4EEA-BA18-CAE9D6625FD4}" type="presParOf" srcId="{643419BB-7F2F-4751-B106-DBE1A60661C9}" destId="{66CFAFC7-5B73-484D-BFB2-45A2A05C1CE4}" srcOrd="9" destOrd="0" presId="urn:microsoft.com/office/officeart/2008/layout/VerticalCurvedList"/>
    <dgm:cxn modelId="{480BFBC1-F37E-45A8-962F-3A8F8951C5A8}" type="presParOf" srcId="{643419BB-7F2F-4751-B106-DBE1A60661C9}" destId="{965CFBE1-4808-444D-939D-D894C56A6E88}" srcOrd="10" destOrd="0" presId="urn:microsoft.com/office/officeart/2008/layout/VerticalCurvedList"/>
    <dgm:cxn modelId="{B4E45576-FF0C-47F4-BFE2-9D598983D780}" type="presParOf" srcId="{965CFBE1-4808-444D-939D-D894C56A6E88}" destId="{9908644F-A751-4641-AFF5-A082062F0F1E}" srcOrd="0" destOrd="0" presId="urn:microsoft.com/office/officeart/2008/layout/VerticalCurvedList"/>
    <dgm:cxn modelId="{DFC0CE5B-91D7-444D-917B-014E12D3275F}" type="presParOf" srcId="{643419BB-7F2F-4751-B106-DBE1A60661C9}" destId="{29E45364-D824-4C72-92E0-63E6BF6B60A1}" srcOrd="11" destOrd="0" presId="urn:microsoft.com/office/officeart/2008/layout/VerticalCurvedList"/>
    <dgm:cxn modelId="{39ACBB9A-AB2D-4D51-9975-A97E9E761DED}" type="presParOf" srcId="{643419BB-7F2F-4751-B106-DBE1A60661C9}" destId="{EB2CD2D5-C97B-40E4-B8D0-39CE0C5BB65C}" srcOrd="12" destOrd="0" presId="urn:microsoft.com/office/officeart/2008/layout/VerticalCurvedList"/>
    <dgm:cxn modelId="{932A30CF-B4DF-40AB-A44A-8B43DE10CE4B}" type="presParOf" srcId="{EB2CD2D5-C97B-40E4-B8D0-39CE0C5BB65C}" destId="{77CCDFB5-339A-4E1A-B96E-F77EB0C98798}" srcOrd="0" destOrd="0" presId="urn:microsoft.com/office/officeart/2008/layout/VerticalCurvedList"/>
    <dgm:cxn modelId="{FA478347-B7E6-4346-9F74-CB166A26C78B}" type="presParOf" srcId="{643419BB-7F2F-4751-B106-DBE1A60661C9}" destId="{283A64F8-1AB2-4167-88E4-0295EAFC16BA}" srcOrd="13" destOrd="0" presId="urn:microsoft.com/office/officeart/2008/layout/VerticalCurvedList"/>
    <dgm:cxn modelId="{E33E7904-8F18-44F2-8E2D-D69892D6A585}" type="presParOf" srcId="{643419BB-7F2F-4751-B106-DBE1A60661C9}" destId="{3E494D64-04C0-4DD6-8D0E-552F1071A09A}" srcOrd="14" destOrd="0" presId="urn:microsoft.com/office/officeart/2008/layout/VerticalCurvedList"/>
    <dgm:cxn modelId="{F7D94E29-CD0C-47F8-B5DC-D552BF81F423}" type="presParOf" srcId="{3E494D64-04C0-4DD6-8D0E-552F1071A09A}" destId="{D9F9E911-A48D-4682-8484-DA0ED295B8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1294407-0AA8-4B56-8155-9C76CF6C9A5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ЛИГА УЛЫБКИ</a:t>
          </a:r>
          <a:endParaRPr lang="ru-RU" sz="1600" b="1" dirty="0">
            <a:solidFill>
              <a:schemeClr val="tx1"/>
            </a:solidFill>
          </a:endParaRPr>
        </a:p>
      </dgm:t>
    </dgm:pt>
    <dgm:pt modelId="{038BE8A6-6B89-4794-AD3D-DD093156EE66}" type="parTrans" cxnId="{9C59CE10-0BC9-49F4-AAC1-3FFE848F0259}">
      <dgm:prSet/>
      <dgm:spPr/>
      <dgm:t>
        <a:bodyPr/>
        <a:lstStyle/>
        <a:p>
          <a:endParaRPr lang="ru-RU"/>
        </a:p>
      </dgm:t>
    </dgm:pt>
    <dgm:pt modelId="{68A5E759-9B0F-4AA5-BDB9-C3E5DAAB1B58}" type="sibTrans" cxnId="{9C59CE10-0BC9-49F4-AAC1-3FFE848F0259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ТВЕРСКАЯ СПИРАЛЬ ЗДОРОВЬЯ</a:t>
          </a:r>
          <a:endParaRPr lang="ru-RU" sz="1600" b="1" dirty="0">
            <a:solidFill>
              <a:schemeClr val="tx1"/>
            </a:solidFill>
          </a:endParaRP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EA813409-5236-4316-94D0-ABB5C996CC5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ВМЕСТЕ ПРОТИВ </a:t>
          </a:r>
          <a:r>
            <a:rPr lang="en-US" sz="1600" b="1" dirty="0" smtClean="0">
              <a:solidFill>
                <a:schemeClr val="tx1"/>
              </a:solidFill>
            </a:rPr>
            <a:t>COVID-19!</a:t>
          </a:r>
          <a:r>
            <a:rPr lang="ru-RU" sz="1600" b="1" dirty="0" smtClean="0">
              <a:solidFill>
                <a:schemeClr val="tx1"/>
              </a:solidFill>
            </a:rPr>
            <a:t>!</a:t>
          </a:r>
          <a:endParaRPr lang="ru-RU" sz="1600" b="1" dirty="0">
            <a:solidFill>
              <a:schemeClr val="tx1"/>
            </a:solidFill>
          </a:endParaRPr>
        </a:p>
      </dgm:t>
    </dgm:pt>
    <dgm:pt modelId="{365DF490-BE01-4339-8A10-553FBFC47380}" type="parTrans" cxnId="{C2BCFD6E-18AA-41DE-A8F0-389FBD31DDFF}">
      <dgm:prSet/>
      <dgm:spPr/>
      <dgm:t>
        <a:bodyPr/>
        <a:lstStyle/>
        <a:p>
          <a:endParaRPr lang="ru-RU"/>
        </a:p>
      </dgm:t>
    </dgm:pt>
    <dgm:pt modelId="{CFBC8E78-F602-485C-B732-283CBAD89B8F}" type="sibTrans" cxnId="{C2BCFD6E-18AA-41DE-A8F0-389FBD31DDFF}">
      <dgm:prSet/>
      <dgm:spPr/>
      <dgm:t>
        <a:bodyPr/>
        <a:lstStyle/>
        <a:p>
          <a:endParaRPr lang="ru-RU"/>
        </a:p>
      </dgm:t>
    </dgm:pt>
    <dgm:pt modelId="{166766F5-BDF9-44A5-9F9F-84D6FD760F0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ЗДОРОВЬЕ РОДИТЕЛЕЙ: НАУЧИ ВЗРОСЛЫХ!</a:t>
          </a:r>
          <a:endParaRPr lang="ru-RU" sz="1600" b="1" dirty="0">
            <a:solidFill>
              <a:schemeClr val="tx1"/>
            </a:solidFill>
          </a:endParaRPr>
        </a:p>
      </dgm:t>
    </dgm:pt>
    <dgm:pt modelId="{4F36AD46-D680-4467-945E-57127373CA1E}" type="parTrans" cxnId="{E9AD1B92-51F2-40BF-9992-311C0DFD0093}">
      <dgm:prSet/>
      <dgm:spPr/>
      <dgm:t>
        <a:bodyPr/>
        <a:lstStyle/>
        <a:p>
          <a:endParaRPr lang="ru-RU"/>
        </a:p>
      </dgm:t>
    </dgm:pt>
    <dgm:pt modelId="{B41CCD7A-464D-434B-9C9A-6E4405F97FDE}" type="sibTrans" cxnId="{E9AD1B92-51F2-40BF-9992-311C0DFD0093}">
      <dgm:prSet/>
      <dgm:spPr/>
      <dgm:t>
        <a:bodyPr/>
        <a:lstStyle/>
        <a:p>
          <a:endParaRPr lang="ru-RU"/>
        </a:p>
      </dgm:t>
    </dgm:pt>
    <dgm:pt modelId="{54A72FE0-DFF2-486E-A69E-D444D9A51BB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НРАВСТВЕННОСТЬ КАК ОСНОВА ЗДОРОВЬЯ</a:t>
          </a:r>
          <a:endParaRPr lang="ru-RU" sz="1600" b="1" dirty="0">
            <a:solidFill>
              <a:schemeClr val="tx1"/>
            </a:solidFill>
          </a:endParaRPr>
        </a:p>
      </dgm:t>
    </dgm:pt>
    <dgm:pt modelId="{A8CAE7F0-A843-4F29-8678-3C13A00D89C5}" type="parTrans" cxnId="{458A71EB-E109-4CD3-A42C-E676C46FE212}">
      <dgm:prSet/>
      <dgm:spPr/>
      <dgm:t>
        <a:bodyPr/>
        <a:lstStyle/>
        <a:p>
          <a:endParaRPr lang="ru-RU"/>
        </a:p>
      </dgm:t>
    </dgm:pt>
    <dgm:pt modelId="{611F03C0-1DE1-460E-A5F0-7FCA091EF41F}" type="sibTrans" cxnId="{458A71EB-E109-4CD3-A42C-E676C46FE212}">
      <dgm:prSet/>
      <dgm:spPr/>
      <dgm:t>
        <a:bodyPr/>
        <a:lstStyle/>
        <a:p>
          <a:endParaRPr lang="ru-RU"/>
        </a:p>
      </dgm:t>
    </dgm:pt>
    <dgm:pt modelId="{97A474DF-1B8C-4783-9982-63F6531743E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Я ИЗМЕРЯЮ ТВОЕ ДАВЛЕНИЕ</a:t>
          </a:r>
          <a:endParaRPr lang="ru-RU" sz="1600" b="1" dirty="0">
            <a:solidFill>
              <a:schemeClr val="tx1"/>
            </a:solidFill>
          </a:endParaRPr>
        </a:p>
      </dgm:t>
    </dgm:pt>
    <dgm:pt modelId="{1F9230DD-694D-43B1-A42B-308A5B976574}" type="parTrans" cxnId="{2B2289FB-598A-4A18-8B29-47B1B96284AC}">
      <dgm:prSet/>
      <dgm:spPr/>
      <dgm:t>
        <a:bodyPr/>
        <a:lstStyle/>
        <a:p>
          <a:endParaRPr lang="ru-RU"/>
        </a:p>
      </dgm:t>
    </dgm:pt>
    <dgm:pt modelId="{E48568EC-CF70-4A7A-8586-8D5CD4D98128}" type="sibTrans" cxnId="{2B2289FB-598A-4A18-8B29-47B1B96284AC}">
      <dgm:prSet/>
      <dgm:spPr/>
      <dgm:t>
        <a:bodyPr/>
        <a:lstStyle/>
        <a:p>
          <a:endParaRPr lang="ru-RU"/>
        </a:p>
      </dgm:t>
    </dgm:pt>
    <dgm:pt modelId="{61B67FFA-7FBB-4195-BB93-75D79519F989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СЕРДЦЕ УЧИТЕЛЯ</a:t>
          </a:r>
          <a:endParaRPr lang="ru-RU" sz="1600" b="1" dirty="0">
            <a:solidFill>
              <a:schemeClr val="tx1"/>
            </a:solidFill>
          </a:endParaRPr>
        </a:p>
      </dgm:t>
    </dgm:pt>
    <dgm:pt modelId="{5AF87931-8B16-4768-9CF5-C291916F48F5}" type="parTrans" cxnId="{C6E74F71-354F-4CEA-B31F-846DBA95B24A}">
      <dgm:prSet/>
      <dgm:spPr/>
      <dgm:t>
        <a:bodyPr/>
        <a:lstStyle/>
        <a:p>
          <a:endParaRPr lang="ru-RU"/>
        </a:p>
      </dgm:t>
    </dgm:pt>
    <dgm:pt modelId="{136BF3A6-9883-48EC-9006-5A4F758527CE}" type="sibTrans" cxnId="{C6E74F71-354F-4CEA-B31F-846DBA95B24A}">
      <dgm:prSet/>
      <dgm:spPr/>
      <dgm:t>
        <a:bodyPr/>
        <a:lstStyle/>
        <a:p>
          <a:endParaRPr lang="ru-RU"/>
        </a:p>
      </dgm:t>
    </dgm:pt>
    <dgm:pt modelId="{A7B0951A-EBDC-4517-9D4A-AE9511368C52}" type="pres">
      <dgm:prSet presAssocID="{988EECD2-CD7B-4E61-A794-CC3932CF8A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43419BB-7F2F-4751-B106-DBE1A60661C9}" type="pres">
      <dgm:prSet presAssocID="{988EECD2-CD7B-4E61-A794-CC3932CF8ADA}" presName="Name1" presStyleCnt="0"/>
      <dgm:spPr/>
    </dgm:pt>
    <dgm:pt modelId="{F7C97DCD-5CDB-43D1-8C8D-E3BD2FD3B309}" type="pres">
      <dgm:prSet presAssocID="{988EECD2-CD7B-4E61-A794-CC3932CF8ADA}" presName="cycle" presStyleCnt="0"/>
      <dgm:spPr/>
    </dgm:pt>
    <dgm:pt modelId="{A2570701-A727-4C45-877C-CDAF3BC52802}" type="pres">
      <dgm:prSet presAssocID="{988EECD2-CD7B-4E61-A794-CC3932CF8ADA}" presName="srcNode" presStyleLbl="node1" presStyleIdx="0" presStyleCnt="7"/>
      <dgm:spPr/>
    </dgm:pt>
    <dgm:pt modelId="{CFEA2B12-941A-4F50-B609-7954C02349EE}" type="pres">
      <dgm:prSet presAssocID="{988EECD2-CD7B-4E61-A794-CC3932CF8ADA}" presName="conn" presStyleLbl="parChTrans1D2" presStyleIdx="0" presStyleCnt="1"/>
      <dgm:spPr/>
      <dgm:t>
        <a:bodyPr/>
        <a:lstStyle/>
        <a:p>
          <a:endParaRPr lang="ru-RU"/>
        </a:p>
      </dgm:t>
    </dgm:pt>
    <dgm:pt modelId="{24CA2829-7FCC-4284-AEB9-0B6753B6FD4F}" type="pres">
      <dgm:prSet presAssocID="{988EECD2-CD7B-4E61-A794-CC3932CF8ADA}" presName="extraNode" presStyleLbl="node1" presStyleIdx="0" presStyleCnt="7"/>
      <dgm:spPr/>
    </dgm:pt>
    <dgm:pt modelId="{39873CD8-2B37-4307-8859-9B9E1DCC001C}" type="pres">
      <dgm:prSet presAssocID="{988EECD2-CD7B-4E61-A794-CC3932CF8ADA}" presName="dstNode" presStyleLbl="node1" presStyleIdx="0" presStyleCnt="7"/>
      <dgm:spPr/>
    </dgm:pt>
    <dgm:pt modelId="{E72315F1-7ECB-4BED-ABD8-AAE41990A6AA}" type="pres">
      <dgm:prSet presAssocID="{F1294407-0AA8-4B56-8155-9C76CF6C9A5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ECBF2-AEDE-4D32-BCC6-C3A53139D228}" type="pres">
      <dgm:prSet presAssocID="{F1294407-0AA8-4B56-8155-9C76CF6C9A54}" presName="accent_1" presStyleCnt="0"/>
      <dgm:spPr/>
    </dgm:pt>
    <dgm:pt modelId="{0DD74038-2FA6-4594-AD78-E9FA8469312E}" type="pres">
      <dgm:prSet presAssocID="{F1294407-0AA8-4B56-8155-9C76CF6C9A54}" presName="accentRepeatNode" presStyleLbl="solidFgAcc1" presStyleIdx="0" presStyleCnt="7"/>
      <dgm:spPr/>
    </dgm:pt>
    <dgm:pt modelId="{FEE5A815-E727-4D71-B5C1-2024673BA65B}" type="pres">
      <dgm:prSet presAssocID="{33D0C631-BF07-4985-8788-AEF5A18F65E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2390C-DFBE-4F5E-8A9B-FFE13BFF5329}" type="pres">
      <dgm:prSet presAssocID="{33D0C631-BF07-4985-8788-AEF5A18F65E4}" presName="accent_2" presStyleCnt="0"/>
      <dgm:spPr/>
    </dgm:pt>
    <dgm:pt modelId="{C079993E-56B6-4C2F-A79E-31F994B3E979}" type="pres">
      <dgm:prSet presAssocID="{33D0C631-BF07-4985-8788-AEF5A18F65E4}" presName="accentRepeatNode" presStyleLbl="solidFgAcc1" presStyleIdx="1" presStyleCnt="7"/>
      <dgm:spPr/>
    </dgm:pt>
    <dgm:pt modelId="{B68A0A41-3E28-4FB2-9548-D36C557F82E3}" type="pres">
      <dgm:prSet presAssocID="{54A72FE0-DFF2-486E-A69E-D444D9A51BB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3B788-B210-473F-A1A0-134A09A6823D}" type="pres">
      <dgm:prSet presAssocID="{54A72FE0-DFF2-486E-A69E-D444D9A51BBE}" presName="accent_3" presStyleCnt="0"/>
      <dgm:spPr/>
    </dgm:pt>
    <dgm:pt modelId="{9181A118-65B5-4FC1-BB66-2A02D9B0B6A9}" type="pres">
      <dgm:prSet presAssocID="{54A72FE0-DFF2-486E-A69E-D444D9A51BBE}" presName="accentRepeatNode" presStyleLbl="solidFgAcc1" presStyleIdx="2" presStyleCnt="7"/>
      <dgm:spPr/>
    </dgm:pt>
    <dgm:pt modelId="{34D91083-7DC3-4B72-8BD0-269CDEF90A32}" type="pres">
      <dgm:prSet presAssocID="{61B67FFA-7FBB-4195-BB93-75D79519F989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6E9CB-424B-4ADA-8766-91EC1B48ACA3}" type="pres">
      <dgm:prSet presAssocID="{61B67FFA-7FBB-4195-BB93-75D79519F989}" presName="accent_4" presStyleCnt="0"/>
      <dgm:spPr/>
    </dgm:pt>
    <dgm:pt modelId="{52321B34-E75D-45D3-8E46-CC8C4BC62786}" type="pres">
      <dgm:prSet presAssocID="{61B67FFA-7FBB-4195-BB93-75D79519F989}" presName="accentRepeatNode" presStyleLbl="solidFgAcc1" presStyleIdx="3" presStyleCnt="7"/>
      <dgm:spPr/>
    </dgm:pt>
    <dgm:pt modelId="{E1A5A751-00BB-4576-BAAB-F9E96623BD12}" type="pres">
      <dgm:prSet presAssocID="{166766F5-BDF9-44A5-9F9F-84D6FD760F0B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D2D97-6429-4D3B-9E30-D1894FB30F72}" type="pres">
      <dgm:prSet presAssocID="{166766F5-BDF9-44A5-9F9F-84D6FD760F0B}" presName="accent_5" presStyleCnt="0"/>
      <dgm:spPr/>
    </dgm:pt>
    <dgm:pt modelId="{9BE32246-B1D3-4C55-B31C-7987F6373A86}" type="pres">
      <dgm:prSet presAssocID="{166766F5-BDF9-44A5-9F9F-84D6FD760F0B}" presName="accentRepeatNode" presStyleLbl="solidFgAcc1" presStyleIdx="4" presStyleCnt="7"/>
      <dgm:spPr/>
    </dgm:pt>
    <dgm:pt modelId="{F97B6B71-5E2A-4502-A5ED-19650AF6BE8D}" type="pres">
      <dgm:prSet presAssocID="{EA813409-5236-4316-94D0-ABB5C996CC5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DBB00-7030-4E7B-86F0-5554B99536C3}" type="pres">
      <dgm:prSet presAssocID="{EA813409-5236-4316-94D0-ABB5C996CC50}" presName="accent_6" presStyleCnt="0"/>
      <dgm:spPr/>
    </dgm:pt>
    <dgm:pt modelId="{FE4EFD4A-D5FC-44B4-92D4-1C023DD8C4F9}" type="pres">
      <dgm:prSet presAssocID="{EA813409-5236-4316-94D0-ABB5C996CC50}" presName="accentRepeatNode" presStyleLbl="solidFgAcc1" presStyleIdx="5" presStyleCnt="7"/>
      <dgm:spPr/>
    </dgm:pt>
    <dgm:pt modelId="{C0264A62-7315-4F85-B942-242478CE0897}" type="pres">
      <dgm:prSet presAssocID="{97A474DF-1B8C-4783-9982-63F6531743EB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CD739-F76E-4EBE-B18D-00DB5FD9D5C8}" type="pres">
      <dgm:prSet presAssocID="{97A474DF-1B8C-4783-9982-63F6531743EB}" presName="accent_7" presStyleCnt="0"/>
      <dgm:spPr/>
    </dgm:pt>
    <dgm:pt modelId="{61DB7471-4677-4420-AD11-4D85F9967FFC}" type="pres">
      <dgm:prSet presAssocID="{97A474DF-1B8C-4783-9982-63F6531743EB}" presName="accentRepeatNode" presStyleLbl="solidFgAcc1" presStyleIdx="6" presStyleCnt="7"/>
      <dgm:spPr/>
    </dgm:pt>
  </dgm:ptLst>
  <dgm:cxnLst>
    <dgm:cxn modelId="{9C59CE10-0BC9-49F4-AAC1-3FFE848F0259}" srcId="{988EECD2-CD7B-4E61-A794-CC3932CF8ADA}" destId="{F1294407-0AA8-4B56-8155-9C76CF6C9A54}" srcOrd="0" destOrd="0" parTransId="{038BE8A6-6B89-4794-AD3D-DD093156EE66}" sibTransId="{68A5E759-9B0F-4AA5-BDB9-C3E5DAAB1B58}"/>
    <dgm:cxn modelId="{3BD4DA94-7EEC-43D9-A0F8-E3484C63810F}" srcId="{988EECD2-CD7B-4E61-A794-CC3932CF8ADA}" destId="{33D0C631-BF07-4985-8788-AEF5A18F65E4}" srcOrd="1" destOrd="0" parTransId="{DD6A81F8-6F92-4E48-97CA-1D254248947B}" sibTransId="{663C0BD7-84CF-4831-A573-16E9819B9E9D}"/>
    <dgm:cxn modelId="{ED282E6E-EAD6-44A8-8427-1CDDE3128D10}" type="presOf" srcId="{166766F5-BDF9-44A5-9F9F-84D6FD760F0B}" destId="{E1A5A751-00BB-4576-BAAB-F9E96623BD12}" srcOrd="0" destOrd="0" presId="urn:microsoft.com/office/officeart/2008/layout/VerticalCurvedList"/>
    <dgm:cxn modelId="{C2BCFD6E-18AA-41DE-A8F0-389FBD31DDFF}" srcId="{988EECD2-CD7B-4E61-A794-CC3932CF8ADA}" destId="{EA813409-5236-4316-94D0-ABB5C996CC50}" srcOrd="5" destOrd="0" parTransId="{365DF490-BE01-4339-8A10-553FBFC47380}" sibTransId="{CFBC8E78-F602-485C-B732-283CBAD89B8F}"/>
    <dgm:cxn modelId="{458A71EB-E109-4CD3-A42C-E676C46FE212}" srcId="{988EECD2-CD7B-4E61-A794-CC3932CF8ADA}" destId="{54A72FE0-DFF2-486E-A69E-D444D9A51BBE}" srcOrd="2" destOrd="0" parTransId="{A8CAE7F0-A843-4F29-8678-3C13A00D89C5}" sibTransId="{611F03C0-1DE1-460E-A5F0-7FCA091EF41F}"/>
    <dgm:cxn modelId="{E43DE87B-F2D0-4A66-A309-E66143E9A77A}" type="presOf" srcId="{EA813409-5236-4316-94D0-ABB5C996CC50}" destId="{F97B6B71-5E2A-4502-A5ED-19650AF6BE8D}" srcOrd="0" destOrd="0" presId="urn:microsoft.com/office/officeart/2008/layout/VerticalCurvedList"/>
    <dgm:cxn modelId="{10F91736-F15D-4B51-BB0F-0929978BE6E4}" type="presOf" srcId="{68A5E759-9B0F-4AA5-BDB9-C3E5DAAB1B58}" destId="{CFEA2B12-941A-4F50-B609-7954C02349EE}" srcOrd="0" destOrd="0" presId="urn:microsoft.com/office/officeart/2008/layout/VerticalCurvedList"/>
    <dgm:cxn modelId="{7E629318-43A3-430B-B0AE-9955CF4F6951}" type="presOf" srcId="{54A72FE0-DFF2-486E-A69E-D444D9A51BBE}" destId="{B68A0A41-3E28-4FB2-9548-D36C557F82E3}" srcOrd="0" destOrd="0" presId="urn:microsoft.com/office/officeart/2008/layout/VerticalCurvedList"/>
    <dgm:cxn modelId="{5104BE83-8454-42C6-AED0-907E5C751519}" type="presOf" srcId="{F1294407-0AA8-4B56-8155-9C76CF6C9A54}" destId="{E72315F1-7ECB-4BED-ABD8-AAE41990A6AA}" srcOrd="0" destOrd="0" presId="urn:microsoft.com/office/officeart/2008/layout/VerticalCurvedList"/>
    <dgm:cxn modelId="{BE312354-5A4B-4D09-B387-F71E3706078C}" type="presOf" srcId="{33D0C631-BF07-4985-8788-AEF5A18F65E4}" destId="{FEE5A815-E727-4D71-B5C1-2024673BA65B}" srcOrd="0" destOrd="0" presId="urn:microsoft.com/office/officeart/2008/layout/VerticalCurvedList"/>
    <dgm:cxn modelId="{C6E74F71-354F-4CEA-B31F-846DBA95B24A}" srcId="{988EECD2-CD7B-4E61-A794-CC3932CF8ADA}" destId="{61B67FFA-7FBB-4195-BB93-75D79519F989}" srcOrd="3" destOrd="0" parTransId="{5AF87931-8B16-4768-9CF5-C291916F48F5}" sibTransId="{136BF3A6-9883-48EC-9006-5A4F758527CE}"/>
    <dgm:cxn modelId="{2B2289FB-598A-4A18-8B29-47B1B96284AC}" srcId="{988EECD2-CD7B-4E61-A794-CC3932CF8ADA}" destId="{97A474DF-1B8C-4783-9982-63F6531743EB}" srcOrd="6" destOrd="0" parTransId="{1F9230DD-694D-43B1-A42B-308A5B976574}" sibTransId="{E48568EC-CF70-4A7A-8586-8D5CD4D98128}"/>
    <dgm:cxn modelId="{294977AF-48E8-47C4-9160-93111BAFE6C6}" type="presOf" srcId="{988EECD2-CD7B-4E61-A794-CC3932CF8ADA}" destId="{A7B0951A-EBDC-4517-9D4A-AE9511368C52}" srcOrd="0" destOrd="0" presId="urn:microsoft.com/office/officeart/2008/layout/VerticalCurvedList"/>
    <dgm:cxn modelId="{77650E35-E8A2-4355-A86F-925F07BEE8EB}" type="presOf" srcId="{61B67FFA-7FBB-4195-BB93-75D79519F989}" destId="{34D91083-7DC3-4B72-8BD0-269CDEF90A32}" srcOrd="0" destOrd="0" presId="urn:microsoft.com/office/officeart/2008/layout/VerticalCurvedList"/>
    <dgm:cxn modelId="{E9AD1B92-51F2-40BF-9992-311C0DFD0093}" srcId="{988EECD2-CD7B-4E61-A794-CC3932CF8ADA}" destId="{166766F5-BDF9-44A5-9F9F-84D6FD760F0B}" srcOrd="4" destOrd="0" parTransId="{4F36AD46-D680-4467-945E-57127373CA1E}" sibTransId="{B41CCD7A-464D-434B-9C9A-6E4405F97FDE}"/>
    <dgm:cxn modelId="{8BF08C7E-7FB5-43A9-9256-D165978EE480}" type="presOf" srcId="{97A474DF-1B8C-4783-9982-63F6531743EB}" destId="{C0264A62-7315-4F85-B942-242478CE0897}" srcOrd="0" destOrd="0" presId="urn:microsoft.com/office/officeart/2008/layout/VerticalCurvedList"/>
    <dgm:cxn modelId="{28EEBCA1-DC65-4587-8860-043E27222FE1}" type="presParOf" srcId="{A7B0951A-EBDC-4517-9D4A-AE9511368C52}" destId="{643419BB-7F2F-4751-B106-DBE1A60661C9}" srcOrd="0" destOrd="0" presId="urn:microsoft.com/office/officeart/2008/layout/VerticalCurvedList"/>
    <dgm:cxn modelId="{9B81481C-7C03-4A70-9391-320DF056E56E}" type="presParOf" srcId="{643419BB-7F2F-4751-B106-DBE1A60661C9}" destId="{F7C97DCD-5CDB-43D1-8C8D-E3BD2FD3B309}" srcOrd="0" destOrd="0" presId="urn:microsoft.com/office/officeart/2008/layout/VerticalCurvedList"/>
    <dgm:cxn modelId="{C24DF6A1-70DF-417E-A602-908443215715}" type="presParOf" srcId="{F7C97DCD-5CDB-43D1-8C8D-E3BD2FD3B309}" destId="{A2570701-A727-4C45-877C-CDAF3BC52802}" srcOrd="0" destOrd="0" presId="urn:microsoft.com/office/officeart/2008/layout/VerticalCurvedList"/>
    <dgm:cxn modelId="{41B53A23-C63D-4BA7-A44C-1A2435EB85E7}" type="presParOf" srcId="{F7C97DCD-5CDB-43D1-8C8D-E3BD2FD3B309}" destId="{CFEA2B12-941A-4F50-B609-7954C02349EE}" srcOrd="1" destOrd="0" presId="urn:microsoft.com/office/officeart/2008/layout/VerticalCurvedList"/>
    <dgm:cxn modelId="{E12F78F5-92A5-47C9-902D-98CA9FF86C68}" type="presParOf" srcId="{F7C97DCD-5CDB-43D1-8C8D-E3BD2FD3B309}" destId="{24CA2829-7FCC-4284-AEB9-0B6753B6FD4F}" srcOrd="2" destOrd="0" presId="urn:microsoft.com/office/officeart/2008/layout/VerticalCurvedList"/>
    <dgm:cxn modelId="{5505D088-ED43-4093-8665-0C150F9174BD}" type="presParOf" srcId="{F7C97DCD-5CDB-43D1-8C8D-E3BD2FD3B309}" destId="{39873CD8-2B37-4307-8859-9B9E1DCC001C}" srcOrd="3" destOrd="0" presId="urn:microsoft.com/office/officeart/2008/layout/VerticalCurvedList"/>
    <dgm:cxn modelId="{76ACB88C-E21F-4899-8F43-92BCE8C303DF}" type="presParOf" srcId="{643419BB-7F2F-4751-B106-DBE1A60661C9}" destId="{E72315F1-7ECB-4BED-ABD8-AAE41990A6AA}" srcOrd="1" destOrd="0" presId="urn:microsoft.com/office/officeart/2008/layout/VerticalCurvedList"/>
    <dgm:cxn modelId="{AAEA688B-7E0A-42C6-99D0-4EB116376976}" type="presParOf" srcId="{643419BB-7F2F-4751-B106-DBE1A60661C9}" destId="{C71ECBF2-AEDE-4D32-BCC6-C3A53139D228}" srcOrd="2" destOrd="0" presId="urn:microsoft.com/office/officeart/2008/layout/VerticalCurvedList"/>
    <dgm:cxn modelId="{AE5B0139-0435-4A03-A271-DF4A72FB6200}" type="presParOf" srcId="{C71ECBF2-AEDE-4D32-BCC6-C3A53139D228}" destId="{0DD74038-2FA6-4594-AD78-E9FA8469312E}" srcOrd="0" destOrd="0" presId="urn:microsoft.com/office/officeart/2008/layout/VerticalCurvedList"/>
    <dgm:cxn modelId="{99757FAF-6B39-422D-A1A3-6EFA0BA8B28B}" type="presParOf" srcId="{643419BB-7F2F-4751-B106-DBE1A60661C9}" destId="{FEE5A815-E727-4D71-B5C1-2024673BA65B}" srcOrd="3" destOrd="0" presId="urn:microsoft.com/office/officeart/2008/layout/VerticalCurvedList"/>
    <dgm:cxn modelId="{9AC08A06-DF43-40B7-9410-895D7A919C45}" type="presParOf" srcId="{643419BB-7F2F-4751-B106-DBE1A60661C9}" destId="{BF72390C-DFBE-4F5E-8A9B-FFE13BFF5329}" srcOrd="4" destOrd="0" presId="urn:microsoft.com/office/officeart/2008/layout/VerticalCurvedList"/>
    <dgm:cxn modelId="{BC205C4F-9273-452D-8EF0-67221D60301B}" type="presParOf" srcId="{BF72390C-DFBE-4F5E-8A9B-FFE13BFF5329}" destId="{C079993E-56B6-4C2F-A79E-31F994B3E979}" srcOrd="0" destOrd="0" presId="urn:microsoft.com/office/officeart/2008/layout/VerticalCurvedList"/>
    <dgm:cxn modelId="{3F53BC50-F8FB-44B6-A314-747A31D74955}" type="presParOf" srcId="{643419BB-7F2F-4751-B106-DBE1A60661C9}" destId="{B68A0A41-3E28-4FB2-9548-D36C557F82E3}" srcOrd="5" destOrd="0" presId="urn:microsoft.com/office/officeart/2008/layout/VerticalCurvedList"/>
    <dgm:cxn modelId="{BADAE96A-D28D-43D9-A2F6-64561B684326}" type="presParOf" srcId="{643419BB-7F2F-4751-B106-DBE1A60661C9}" destId="{1A63B788-B210-473F-A1A0-134A09A6823D}" srcOrd="6" destOrd="0" presId="urn:microsoft.com/office/officeart/2008/layout/VerticalCurvedList"/>
    <dgm:cxn modelId="{1FD4A228-317E-46F0-8A72-DD5CCD89855A}" type="presParOf" srcId="{1A63B788-B210-473F-A1A0-134A09A6823D}" destId="{9181A118-65B5-4FC1-BB66-2A02D9B0B6A9}" srcOrd="0" destOrd="0" presId="urn:microsoft.com/office/officeart/2008/layout/VerticalCurvedList"/>
    <dgm:cxn modelId="{6337AB9B-FC72-4C6A-AE32-1A0CBD700B3B}" type="presParOf" srcId="{643419BB-7F2F-4751-B106-DBE1A60661C9}" destId="{34D91083-7DC3-4B72-8BD0-269CDEF90A32}" srcOrd="7" destOrd="0" presId="urn:microsoft.com/office/officeart/2008/layout/VerticalCurvedList"/>
    <dgm:cxn modelId="{837A04AD-8452-4155-A2A2-5E911B554808}" type="presParOf" srcId="{643419BB-7F2F-4751-B106-DBE1A60661C9}" destId="{0536E9CB-424B-4ADA-8766-91EC1B48ACA3}" srcOrd="8" destOrd="0" presId="urn:microsoft.com/office/officeart/2008/layout/VerticalCurvedList"/>
    <dgm:cxn modelId="{21898225-FFEA-4628-9A3E-ACF15072EE20}" type="presParOf" srcId="{0536E9CB-424B-4ADA-8766-91EC1B48ACA3}" destId="{52321B34-E75D-45D3-8E46-CC8C4BC62786}" srcOrd="0" destOrd="0" presId="urn:microsoft.com/office/officeart/2008/layout/VerticalCurvedList"/>
    <dgm:cxn modelId="{DFC5C3E8-C49B-4778-954A-5BC19C969E6F}" type="presParOf" srcId="{643419BB-7F2F-4751-B106-DBE1A60661C9}" destId="{E1A5A751-00BB-4576-BAAB-F9E96623BD12}" srcOrd="9" destOrd="0" presId="urn:microsoft.com/office/officeart/2008/layout/VerticalCurvedList"/>
    <dgm:cxn modelId="{232E44FF-5C1D-4C6F-942C-F2523E3259FC}" type="presParOf" srcId="{643419BB-7F2F-4751-B106-DBE1A60661C9}" destId="{ADDD2D97-6429-4D3B-9E30-D1894FB30F72}" srcOrd="10" destOrd="0" presId="urn:microsoft.com/office/officeart/2008/layout/VerticalCurvedList"/>
    <dgm:cxn modelId="{2E6CEACC-CC3E-4163-81C4-B0043FCCA0B9}" type="presParOf" srcId="{ADDD2D97-6429-4D3B-9E30-D1894FB30F72}" destId="{9BE32246-B1D3-4C55-B31C-7987F6373A86}" srcOrd="0" destOrd="0" presId="urn:microsoft.com/office/officeart/2008/layout/VerticalCurvedList"/>
    <dgm:cxn modelId="{E805C28E-07F4-4B10-8462-A2561BFFFE5C}" type="presParOf" srcId="{643419BB-7F2F-4751-B106-DBE1A60661C9}" destId="{F97B6B71-5E2A-4502-A5ED-19650AF6BE8D}" srcOrd="11" destOrd="0" presId="urn:microsoft.com/office/officeart/2008/layout/VerticalCurvedList"/>
    <dgm:cxn modelId="{24C9065C-C289-47AD-850D-8855F732E390}" type="presParOf" srcId="{643419BB-7F2F-4751-B106-DBE1A60661C9}" destId="{690DBB00-7030-4E7B-86F0-5554B99536C3}" srcOrd="12" destOrd="0" presId="urn:microsoft.com/office/officeart/2008/layout/VerticalCurvedList"/>
    <dgm:cxn modelId="{C0E485C1-085C-4995-A16D-B639AA11C703}" type="presParOf" srcId="{690DBB00-7030-4E7B-86F0-5554B99536C3}" destId="{FE4EFD4A-D5FC-44B4-92D4-1C023DD8C4F9}" srcOrd="0" destOrd="0" presId="urn:microsoft.com/office/officeart/2008/layout/VerticalCurvedList"/>
    <dgm:cxn modelId="{CCB0283D-C964-428A-9461-7230E7A4301C}" type="presParOf" srcId="{643419BB-7F2F-4751-B106-DBE1A60661C9}" destId="{C0264A62-7315-4F85-B942-242478CE0897}" srcOrd="13" destOrd="0" presId="urn:microsoft.com/office/officeart/2008/layout/VerticalCurvedList"/>
    <dgm:cxn modelId="{0EBA2299-C23E-46D6-9BBC-648A3F2EAFD1}" type="presParOf" srcId="{643419BB-7F2F-4751-B106-DBE1A60661C9}" destId="{BB4CD739-F76E-4EBE-B18D-00DB5FD9D5C8}" srcOrd="14" destOrd="0" presId="urn:microsoft.com/office/officeart/2008/layout/VerticalCurvedList"/>
    <dgm:cxn modelId="{8F4CECF3-B225-449A-8E39-66CF05013DAF}" type="presParOf" srcId="{BB4CD739-F76E-4EBE-B18D-00DB5FD9D5C8}" destId="{61DB7471-4677-4420-AD11-4D85F9967F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5A5C94-74C4-45A2-A02A-43ED0797385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42202CB-908A-4DA5-A12A-6B09721A0489}">
      <dgm:prSet phldrT="[Текст]"/>
      <dgm:spPr/>
      <dgm:t>
        <a:bodyPr/>
        <a:lstStyle/>
        <a:p>
          <a:r>
            <a:rPr lang="ru-RU" dirty="0" smtClean="0"/>
            <a:t>Анкетирование</a:t>
          </a:r>
          <a:endParaRPr lang="ru-RU" dirty="0"/>
        </a:p>
      </dgm:t>
    </dgm:pt>
    <dgm:pt modelId="{05DDAA83-DF05-45B0-99A5-5A08A2231ED2}" type="parTrans" cxnId="{3CFDC89E-6546-4AA6-B471-E845C64A2497}">
      <dgm:prSet/>
      <dgm:spPr/>
      <dgm:t>
        <a:bodyPr/>
        <a:lstStyle/>
        <a:p>
          <a:endParaRPr lang="ru-RU"/>
        </a:p>
      </dgm:t>
    </dgm:pt>
    <dgm:pt modelId="{D47B82FD-81AD-469F-AEDA-998CDB7FBC44}" type="sibTrans" cxnId="{3CFDC89E-6546-4AA6-B471-E845C64A2497}">
      <dgm:prSet/>
      <dgm:spPr/>
      <dgm:t>
        <a:bodyPr/>
        <a:lstStyle/>
        <a:p>
          <a:endParaRPr lang="ru-RU"/>
        </a:p>
      </dgm:t>
    </dgm:pt>
    <dgm:pt modelId="{F01185DB-63C1-4EDB-91B8-AAE1CE34C157}">
      <dgm:prSet phldrT="[Текст]"/>
      <dgm:spPr/>
      <dgm:t>
        <a:bodyPr/>
        <a:lstStyle/>
        <a:p>
          <a:r>
            <a:rPr lang="ru-RU" dirty="0" smtClean="0"/>
            <a:t>Антропометрия </a:t>
          </a:r>
          <a:endParaRPr lang="ru-RU" dirty="0"/>
        </a:p>
      </dgm:t>
    </dgm:pt>
    <dgm:pt modelId="{80A5C42F-3836-43ED-9D25-04487491F281}" type="parTrans" cxnId="{B4A7EB20-49D0-457F-B170-7B4A9EFCFF0F}">
      <dgm:prSet/>
      <dgm:spPr/>
      <dgm:t>
        <a:bodyPr/>
        <a:lstStyle/>
        <a:p>
          <a:endParaRPr lang="ru-RU"/>
        </a:p>
      </dgm:t>
    </dgm:pt>
    <dgm:pt modelId="{CCE7CE4E-C52A-4995-89DB-6F01EABA2CE4}" type="sibTrans" cxnId="{B4A7EB20-49D0-457F-B170-7B4A9EFCFF0F}">
      <dgm:prSet/>
      <dgm:spPr/>
      <dgm:t>
        <a:bodyPr/>
        <a:lstStyle/>
        <a:p>
          <a:endParaRPr lang="ru-RU"/>
        </a:p>
      </dgm:t>
    </dgm:pt>
    <dgm:pt modelId="{2C79E50B-70C8-48EB-A2DB-1B623C012D24}">
      <dgm:prSet phldrT="[Текст]"/>
      <dgm:spPr/>
      <dgm:t>
        <a:bodyPr/>
        <a:lstStyle/>
        <a:p>
          <a:r>
            <a:rPr lang="ru-RU" dirty="0" smtClean="0"/>
            <a:t>Масса тела и изучение жирового состава тела</a:t>
          </a:r>
          <a:endParaRPr lang="ru-RU" dirty="0"/>
        </a:p>
      </dgm:t>
    </dgm:pt>
    <dgm:pt modelId="{71911A5E-CDCE-4811-9CEF-5E09488EF5D1}" type="parTrans" cxnId="{37456143-1423-4204-88CF-07489CFE717F}">
      <dgm:prSet/>
      <dgm:spPr/>
      <dgm:t>
        <a:bodyPr/>
        <a:lstStyle/>
        <a:p>
          <a:endParaRPr lang="ru-RU"/>
        </a:p>
      </dgm:t>
    </dgm:pt>
    <dgm:pt modelId="{28DE0693-71A5-4B9F-A1B0-5BC9D478EFAD}" type="sibTrans" cxnId="{37456143-1423-4204-88CF-07489CFE717F}">
      <dgm:prSet/>
      <dgm:spPr/>
      <dgm:t>
        <a:bodyPr/>
        <a:lstStyle/>
        <a:p>
          <a:endParaRPr lang="ru-RU"/>
        </a:p>
      </dgm:t>
    </dgm:pt>
    <dgm:pt modelId="{9A24CD15-1EF2-4279-9E4E-8F3C18F67849}">
      <dgm:prSet phldrT="[Текст]"/>
      <dgm:spPr/>
      <dgm:t>
        <a:bodyPr/>
        <a:lstStyle/>
        <a:p>
          <a:r>
            <a:rPr lang="ru-RU" dirty="0" smtClean="0"/>
            <a:t>Уровень артериального давления</a:t>
          </a:r>
          <a:endParaRPr lang="ru-RU" dirty="0"/>
        </a:p>
      </dgm:t>
    </dgm:pt>
    <dgm:pt modelId="{FB485574-B60C-42CF-B279-2A31F5E176CE}" type="parTrans" cxnId="{417970D0-58DE-4C18-8524-4CB2B08D1B48}">
      <dgm:prSet/>
      <dgm:spPr/>
      <dgm:t>
        <a:bodyPr/>
        <a:lstStyle/>
        <a:p>
          <a:endParaRPr lang="ru-RU"/>
        </a:p>
      </dgm:t>
    </dgm:pt>
    <dgm:pt modelId="{764CFD86-A8B5-4BFD-BE7F-CB1B3091302F}" type="sibTrans" cxnId="{417970D0-58DE-4C18-8524-4CB2B08D1B48}">
      <dgm:prSet/>
      <dgm:spPr/>
      <dgm:t>
        <a:bodyPr/>
        <a:lstStyle/>
        <a:p>
          <a:endParaRPr lang="ru-RU"/>
        </a:p>
      </dgm:t>
    </dgm:pt>
    <dgm:pt modelId="{9E84F06A-6948-46A8-9F12-06D5B6BFAD48}">
      <dgm:prSet phldrT="[Текст]"/>
      <dgm:spPr/>
      <dgm:t>
        <a:bodyPr/>
        <a:lstStyle/>
        <a:p>
          <a:r>
            <a:rPr lang="ru-RU" dirty="0" err="1" smtClean="0"/>
            <a:t>Электрокардиолрамма</a:t>
          </a:r>
          <a:endParaRPr lang="ru-RU" dirty="0"/>
        </a:p>
      </dgm:t>
    </dgm:pt>
    <dgm:pt modelId="{BE85EAF2-CCEC-4844-8BC8-29FFC124DF46}" type="parTrans" cxnId="{FA5953CD-48B4-42A0-9051-7E359DBADD45}">
      <dgm:prSet/>
      <dgm:spPr/>
      <dgm:t>
        <a:bodyPr/>
        <a:lstStyle/>
        <a:p>
          <a:endParaRPr lang="ru-RU"/>
        </a:p>
      </dgm:t>
    </dgm:pt>
    <dgm:pt modelId="{F8D3E5E3-98C2-47A2-BB97-E5407A8097A1}" type="sibTrans" cxnId="{FA5953CD-48B4-42A0-9051-7E359DBADD45}">
      <dgm:prSet/>
      <dgm:spPr/>
      <dgm:t>
        <a:bodyPr/>
        <a:lstStyle/>
        <a:p>
          <a:endParaRPr lang="ru-RU"/>
        </a:p>
      </dgm:t>
    </dgm:pt>
    <dgm:pt modelId="{A7D720F7-99B2-4CFF-B5C5-1F110A5E9D56}">
      <dgm:prSet phldrT="[Текст]"/>
      <dgm:spPr/>
      <dgm:t>
        <a:bodyPr/>
        <a:lstStyle/>
        <a:p>
          <a:r>
            <a:rPr lang="ru-RU" dirty="0" smtClean="0"/>
            <a:t>Оценка холестерина и фракций</a:t>
          </a:r>
          <a:endParaRPr lang="ru-RU" dirty="0"/>
        </a:p>
      </dgm:t>
    </dgm:pt>
    <dgm:pt modelId="{1DD7E16F-F1DA-4E8D-A3FB-9A3A2E2C75F4}" type="parTrans" cxnId="{952E51D7-1793-4DFD-BDF2-C1818C30F3A5}">
      <dgm:prSet/>
      <dgm:spPr/>
      <dgm:t>
        <a:bodyPr/>
        <a:lstStyle/>
        <a:p>
          <a:endParaRPr lang="ru-RU"/>
        </a:p>
      </dgm:t>
    </dgm:pt>
    <dgm:pt modelId="{997CDA62-2F42-411B-93F3-50E78FF23BC2}" type="sibTrans" cxnId="{952E51D7-1793-4DFD-BDF2-C1818C30F3A5}">
      <dgm:prSet/>
      <dgm:spPr/>
      <dgm:t>
        <a:bodyPr/>
        <a:lstStyle/>
        <a:p>
          <a:endParaRPr lang="ru-RU"/>
        </a:p>
      </dgm:t>
    </dgm:pt>
    <dgm:pt modelId="{2E97B31E-96C4-4950-9693-B62E3F25CA39}" type="pres">
      <dgm:prSet presAssocID="{855A5C94-74C4-45A2-A02A-43ED07973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CE9164-7BD3-4CA3-BACA-E4DD7E7AF267}" type="pres">
      <dgm:prSet presAssocID="{542202CB-908A-4DA5-A12A-6B09721A0489}" presName="parentText" presStyleLbl="node1" presStyleIdx="0" presStyleCnt="6" custLinFactY="-104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32FF2-E544-45B1-9EFC-B6008F2A61C3}" type="pres">
      <dgm:prSet presAssocID="{D47B82FD-81AD-469F-AEDA-998CDB7FBC44}" presName="spacer" presStyleCnt="0"/>
      <dgm:spPr/>
    </dgm:pt>
    <dgm:pt modelId="{CD59E2D7-55E9-4BD3-9F02-53025D88FAE6}" type="pres">
      <dgm:prSet presAssocID="{F01185DB-63C1-4EDB-91B8-AAE1CE34C15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494BD-B718-4356-9C3E-341BB95AAE5C}" type="pres">
      <dgm:prSet presAssocID="{CCE7CE4E-C52A-4995-89DB-6F01EABA2CE4}" presName="spacer" presStyleCnt="0"/>
      <dgm:spPr/>
    </dgm:pt>
    <dgm:pt modelId="{C0DCF58C-7573-4EF1-9A71-CC56CEDAC0EC}" type="pres">
      <dgm:prSet presAssocID="{2C79E50B-70C8-48EB-A2DB-1B623C012D2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C6E10-266E-4499-BDB6-A770261CB518}" type="pres">
      <dgm:prSet presAssocID="{28DE0693-71A5-4B9F-A1B0-5BC9D478EFAD}" presName="spacer" presStyleCnt="0"/>
      <dgm:spPr/>
    </dgm:pt>
    <dgm:pt modelId="{C4FEA28E-AAFB-4A8F-B5E0-E46B930224D2}" type="pres">
      <dgm:prSet presAssocID="{9A24CD15-1EF2-4279-9E4E-8F3C18F6784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66896-B32C-4BF5-8619-4BD7D905A833}" type="pres">
      <dgm:prSet presAssocID="{764CFD86-A8B5-4BFD-BE7F-CB1B3091302F}" presName="spacer" presStyleCnt="0"/>
      <dgm:spPr/>
    </dgm:pt>
    <dgm:pt modelId="{6EC8BDC0-2DDD-4CE6-A13F-9C86050C95DA}" type="pres">
      <dgm:prSet presAssocID="{9E84F06A-6948-46A8-9F12-06D5B6BFAD4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A1880-882E-4945-B9A0-2BD7CC013600}" type="pres">
      <dgm:prSet presAssocID="{F8D3E5E3-98C2-47A2-BB97-E5407A8097A1}" presName="spacer" presStyleCnt="0"/>
      <dgm:spPr/>
    </dgm:pt>
    <dgm:pt modelId="{9F6400E7-F5D0-456B-99A0-4FC31EC8E901}" type="pres">
      <dgm:prSet presAssocID="{A7D720F7-99B2-4CFF-B5C5-1F110A5E9D5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6179AA-FE84-4615-8272-5A48F5F33C18}" type="presOf" srcId="{2C79E50B-70C8-48EB-A2DB-1B623C012D24}" destId="{C0DCF58C-7573-4EF1-9A71-CC56CEDAC0EC}" srcOrd="0" destOrd="0" presId="urn:microsoft.com/office/officeart/2005/8/layout/vList2"/>
    <dgm:cxn modelId="{37456143-1423-4204-88CF-07489CFE717F}" srcId="{855A5C94-74C4-45A2-A02A-43ED07973851}" destId="{2C79E50B-70C8-48EB-A2DB-1B623C012D24}" srcOrd="2" destOrd="0" parTransId="{71911A5E-CDCE-4811-9CEF-5E09488EF5D1}" sibTransId="{28DE0693-71A5-4B9F-A1B0-5BC9D478EFAD}"/>
    <dgm:cxn modelId="{EC41EC61-048E-4D01-B89A-B5AC43526A4E}" type="presOf" srcId="{A7D720F7-99B2-4CFF-B5C5-1F110A5E9D56}" destId="{9F6400E7-F5D0-456B-99A0-4FC31EC8E901}" srcOrd="0" destOrd="0" presId="urn:microsoft.com/office/officeart/2005/8/layout/vList2"/>
    <dgm:cxn modelId="{D846AF92-72FE-46E3-8FE1-6B35EFA7D4D5}" type="presOf" srcId="{542202CB-908A-4DA5-A12A-6B09721A0489}" destId="{B4CE9164-7BD3-4CA3-BACA-E4DD7E7AF267}" srcOrd="0" destOrd="0" presId="urn:microsoft.com/office/officeart/2005/8/layout/vList2"/>
    <dgm:cxn modelId="{E2B02E3D-D57E-4D90-AB65-7149EEBC69DE}" type="presOf" srcId="{9E84F06A-6948-46A8-9F12-06D5B6BFAD48}" destId="{6EC8BDC0-2DDD-4CE6-A13F-9C86050C95DA}" srcOrd="0" destOrd="0" presId="urn:microsoft.com/office/officeart/2005/8/layout/vList2"/>
    <dgm:cxn modelId="{E4A2DFBA-D57B-4AA7-A3CF-26B5AC428D13}" type="presOf" srcId="{9A24CD15-1EF2-4279-9E4E-8F3C18F67849}" destId="{C4FEA28E-AAFB-4A8F-B5E0-E46B930224D2}" srcOrd="0" destOrd="0" presId="urn:microsoft.com/office/officeart/2005/8/layout/vList2"/>
    <dgm:cxn modelId="{FA5953CD-48B4-42A0-9051-7E359DBADD45}" srcId="{855A5C94-74C4-45A2-A02A-43ED07973851}" destId="{9E84F06A-6948-46A8-9F12-06D5B6BFAD48}" srcOrd="4" destOrd="0" parTransId="{BE85EAF2-CCEC-4844-8BC8-29FFC124DF46}" sibTransId="{F8D3E5E3-98C2-47A2-BB97-E5407A8097A1}"/>
    <dgm:cxn modelId="{DD55BD74-287A-45DF-AAB0-F4A5EF25C961}" type="presOf" srcId="{F01185DB-63C1-4EDB-91B8-AAE1CE34C157}" destId="{CD59E2D7-55E9-4BD3-9F02-53025D88FAE6}" srcOrd="0" destOrd="0" presId="urn:microsoft.com/office/officeart/2005/8/layout/vList2"/>
    <dgm:cxn modelId="{3CFDC89E-6546-4AA6-B471-E845C64A2497}" srcId="{855A5C94-74C4-45A2-A02A-43ED07973851}" destId="{542202CB-908A-4DA5-A12A-6B09721A0489}" srcOrd="0" destOrd="0" parTransId="{05DDAA83-DF05-45B0-99A5-5A08A2231ED2}" sibTransId="{D47B82FD-81AD-469F-AEDA-998CDB7FBC44}"/>
    <dgm:cxn modelId="{417970D0-58DE-4C18-8524-4CB2B08D1B48}" srcId="{855A5C94-74C4-45A2-A02A-43ED07973851}" destId="{9A24CD15-1EF2-4279-9E4E-8F3C18F67849}" srcOrd="3" destOrd="0" parTransId="{FB485574-B60C-42CF-B279-2A31F5E176CE}" sibTransId="{764CFD86-A8B5-4BFD-BE7F-CB1B3091302F}"/>
    <dgm:cxn modelId="{952E51D7-1793-4DFD-BDF2-C1818C30F3A5}" srcId="{855A5C94-74C4-45A2-A02A-43ED07973851}" destId="{A7D720F7-99B2-4CFF-B5C5-1F110A5E9D56}" srcOrd="5" destOrd="0" parTransId="{1DD7E16F-F1DA-4E8D-A3FB-9A3A2E2C75F4}" sibTransId="{997CDA62-2F42-411B-93F3-50E78FF23BC2}"/>
    <dgm:cxn modelId="{B4A7EB20-49D0-457F-B170-7B4A9EFCFF0F}" srcId="{855A5C94-74C4-45A2-A02A-43ED07973851}" destId="{F01185DB-63C1-4EDB-91B8-AAE1CE34C157}" srcOrd="1" destOrd="0" parTransId="{80A5C42F-3836-43ED-9D25-04487491F281}" sibTransId="{CCE7CE4E-C52A-4995-89DB-6F01EABA2CE4}"/>
    <dgm:cxn modelId="{117A095B-380E-4DFE-913B-443F9D675D4C}" type="presOf" srcId="{855A5C94-74C4-45A2-A02A-43ED07973851}" destId="{2E97B31E-96C4-4950-9693-B62E3F25CA39}" srcOrd="0" destOrd="0" presId="urn:microsoft.com/office/officeart/2005/8/layout/vList2"/>
    <dgm:cxn modelId="{C91BE740-AB10-4511-A35E-014B9D77175F}" type="presParOf" srcId="{2E97B31E-96C4-4950-9693-B62E3F25CA39}" destId="{B4CE9164-7BD3-4CA3-BACA-E4DD7E7AF267}" srcOrd="0" destOrd="0" presId="urn:microsoft.com/office/officeart/2005/8/layout/vList2"/>
    <dgm:cxn modelId="{7970EE7C-9D75-4BD4-94A4-AC80499C643B}" type="presParOf" srcId="{2E97B31E-96C4-4950-9693-B62E3F25CA39}" destId="{C5532FF2-E544-45B1-9EFC-B6008F2A61C3}" srcOrd="1" destOrd="0" presId="urn:microsoft.com/office/officeart/2005/8/layout/vList2"/>
    <dgm:cxn modelId="{B418A979-CAEF-4C04-B5DD-AC7E1189D971}" type="presParOf" srcId="{2E97B31E-96C4-4950-9693-B62E3F25CA39}" destId="{CD59E2D7-55E9-4BD3-9F02-53025D88FAE6}" srcOrd="2" destOrd="0" presId="urn:microsoft.com/office/officeart/2005/8/layout/vList2"/>
    <dgm:cxn modelId="{1E2F92B5-5955-4ABE-B36F-8F215C7E7806}" type="presParOf" srcId="{2E97B31E-96C4-4950-9693-B62E3F25CA39}" destId="{4FC494BD-B718-4356-9C3E-341BB95AAE5C}" srcOrd="3" destOrd="0" presId="urn:microsoft.com/office/officeart/2005/8/layout/vList2"/>
    <dgm:cxn modelId="{64B4D400-1C29-4D5C-A7FB-BA88DB28E95F}" type="presParOf" srcId="{2E97B31E-96C4-4950-9693-B62E3F25CA39}" destId="{C0DCF58C-7573-4EF1-9A71-CC56CEDAC0EC}" srcOrd="4" destOrd="0" presId="urn:microsoft.com/office/officeart/2005/8/layout/vList2"/>
    <dgm:cxn modelId="{555DD768-8A54-47C8-8D1B-D924FA5ABCD6}" type="presParOf" srcId="{2E97B31E-96C4-4950-9693-B62E3F25CA39}" destId="{0D4C6E10-266E-4499-BDB6-A770261CB518}" srcOrd="5" destOrd="0" presId="urn:microsoft.com/office/officeart/2005/8/layout/vList2"/>
    <dgm:cxn modelId="{C90F48ED-C039-4CC2-BAF5-1D4C172DADAF}" type="presParOf" srcId="{2E97B31E-96C4-4950-9693-B62E3F25CA39}" destId="{C4FEA28E-AAFB-4A8F-B5E0-E46B930224D2}" srcOrd="6" destOrd="0" presId="urn:microsoft.com/office/officeart/2005/8/layout/vList2"/>
    <dgm:cxn modelId="{6CA1CD6C-95F8-4DA8-8DF9-E09ACD7E395F}" type="presParOf" srcId="{2E97B31E-96C4-4950-9693-B62E3F25CA39}" destId="{76666896-B32C-4BF5-8619-4BD7D905A833}" srcOrd="7" destOrd="0" presId="urn:microsoft.com/office/officeart/2005/8/layout/vList2"/>
    <dgm:cxn modelId="{951C6DE8-9078-4270-8865-1E9943D6F839}" type="presParOf" srcId="{2E97B31E-96C4-4950-9693-B62E3F25CA39}" destId="{6EC8BDC0-2DDD-4CE6-A13F-9C86050C95DA}" srcOrd="8" destOrd="0" presId="urn:microsoft.com/office/officeart/2005/8/layout/vList2"/>
    <dgm:cxn modelId="{09CF9A0A-A0F8-4A79-8395-9DE78B8BC3C0}" type="presParOf" srcId="{2E97B31E-96C4-4950-9693-B62E3F25CA39}" destId="{9DCA1880-882E-4945-B9A0-2BD7CC013600}" srcOrd="9" destOrd="0" presId="urn:microsoft.com/office/officeart/2005/8/layout/vList2"/>
    <dgm:cxn modelId="{1DC27743-3BCE-4886-9C14-60CFC292289D}" type="presParOf" srcId="{2E97B31E-96C4-4950-9693-B62E3F25CA39}" destId="{9F6400E7-F5D0-456B-99A0-4FC31EC8E901}" srcOrd="10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5A5C94-74C4-45A2-A02A-43ED07973851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42202CB-908A-4DA5-A12A-6B09721A0489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ПОМОЩЬ В КОВИДНЫХ ГОСПИТАЛЯХ</a:t>
          </a:r>
          <a:endParaRPr lang="ru-RU" b="1" dirty="0">
            <a:solidFill>
              <a:schemeClr val="bg1"/>
            </a:solidFill>
          </a:endParaRPr>
        </a:p>
      </dgm:t>
    </dgm:pt>
    <dgm:pt modelId="{05DDAA83-DF05-45B0-99A5-5A08A2231ED2}" type="parTrans" cxnId="{3CFDC89E-6546-4AA6-B471-E845C64A2497}">
      <dgm:prSet/>
      <dgm:spPr/>
      <dgm:t>
        <a:bodyPr/>
        <a:lstStyle/>
        <a:p>
          <a:endParaRPr lang="ru-RU"/>
        </a:p>
      </dgm:t>
    </dgm:pt>
    <dgm:pt modelId="{D47B82FD-81AD-469F-AEDA-998CDB7FBC44}" type="sibTrans" cxnId="{3CFDC89E-6546-4AA6-B471-E845C64A2497}">
      <dgm:prSet/>
      <dgm:spPr/>
      <dgm:t>
        <a:bodyPr/>
        <a:lstStyle/>
        <a:p>
          <a:endParaRPr lang="ru-RU"/>
        </a:p>
      </dgm:t>
    </dgm:pt>
    <dgm:pt modelId="{F01185DB-63C1-4EDB-91B8-AAE1CE34C157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ПОМОЩЬ МЕДИЦИНСКИМ РАБОТНИКОМ АМБУЛАТОРНО-ПОЛИКЛИНИЧЕСКОГО ЗВЕНА</a:t>
          </a:r>
          <a:endParaRPr lang="ru-RU" b="1" dirty="0">
            <a:solidFill>
              <a:schemeClr val="bg1"/>
            </a:solidFill>
          </a:endParaRPr>
        </a:p>
      </dgm:t>
    </dgm:pt>
    <dgm:pt modelId="{80A5C42F-3836-43ED-9D25-04487491F281}" type="parTrans" cxnId="{B4A7EB20-49D0-457F-B170-7B4A9EFCFF0F}">
      <dgm:prSet/>
      <dgm:spPr/>
      <dgm:t>
        <a:bodyPr/>
        <a:lstStyle/>
        <a:p>
          <a:endParaRPr lang="ru-RU"/>
        </a:p>
      </dgm:t>
    </dgm:pt>
    <dgm:pt modelId="{CCE7CE4E-C52A-4995-89DB-6F01EABA2CE4}" type="sibTrans" cxnId="{B4A7EB20-49D0-457F-B170-7B4A9EFCFF0F}">
      <dgm:prSet/>
      <dgm:spPr/>
      <dgm:t>
        <a:bodyPr/>
        <a:lstStyle/>
        <a:p>
          <a:endParaRPr lang="ru-RU"/>
        </a:p>
      </dgm:t>
    </dgm:pt>
    <dgm:pt modelId="{9A24CD15-1EF2-4279-9E4E-8F3C18F67849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ОБЗВОН ПАЦИЕНТОВ И КОНТАКТНЫХ ЛИЦ</a:t>
          </a:r>
          <a:endParaRPr lang="ru-RU" b="1" dirty="0">
            <a:solidFill>
              <a:schemeClr val="bg1"/>
            </a:solidFill>
          </a:endParaRPr>
        </a:p>
      </dgm:t>
    </dgm:pt>
    <dgm:pt modelId="{FB485574-B60C-42CF-B279-2A31F5E176CE}" type="parTrans" cxnId="{417970D0-58DE-4C18-8524-4CB2B08D1B48}">
      <dgm:prSet/>
      <dgm:spPr/>
      <dgm:t>
        <a:bodyPr/>
        <a:lstStyle/>
        <a:p>
          <a:endParaRPr lang="ru-RU"/>
        </a:p>
      </dgm:t>
    </dgm:pt>
    <dgm:pt modelId="{764CFD86-A8B5-4BFD-BE7F-CB1B3091302F}" type="sibTrans" cxnId="{417970D0-58DE-4C18-8524-4CB2B08D1B48}">
      <dgm:prSet/>
      <dgm:spPr/>
      <dgm:t>
        <a:bodyPr/>
        <a:lstStyle/>
        <a:p>
          <a:endParaRPr lang="ru-RU"/>
        </a:p>
      </dgm:t>
    </dgm:pt>
    <dgm:pt modelId="{9E84F06A-6948-46A8-9F12-06D5B6BFAD48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ПОМОЩЬ ПОЖИЛЫМ ЛЮДЯМ</a:t>
          </a:r>
          <a:endParaRPr lang="ru-RU" b="1" dirty="0">
            <a:solidFill>
              <a:schemeClr val="bg1"/>
            </a:solidFill>
          </a:endParaRPr>
        </a:p>
      </dgm:t>
    </dgm:pt>
    <dgm:pt modelId="{BE85EAF2-CCEC-4844-8BC8-29FFC124DF46}" type="parTrans" cxnId="{FA5953CD-48B4-42A0-9051-7E359DBADD45}">
      <dgm:prSet/>
      <dgm:spPr/>
      <dgm:t>
        <a:bodyPr/>
        <a:lstStyle/>
        <a:p>
          <a:endParaRPr lang="ru-RU"/>
        </a:p>
      </dgm:t>
    </dgm:pt>
    <dgm:pt modelId="{F8D3E5E3-98C2-47A2-BB97-E5407A8097A1}" type="sibTrans" cxnId="{FA5953CD-48B4-42A0-9051-7E359DBADD45}">
      <dgm:prSet/>
      <dgm:spPr/>
      <dgm:t>
        <a:bodyPr/>
        <a:lstStyle/>
        <a:p>
          <a:endParaRPr lang="ru-RU"/>
        </a:p>
      </dgm:t>
    </dgm:pt>
    <dgm:pt modelId="{A7D720F7-99B2-4CFF-B5C5-1F110A5E9D56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ПРОФИЛАКТИЧЕСКАЯ РАБОТА С НАСЕЛЕНИЕМ, В ШКОЛАХ, НА ПРОИЗВОДСТВАХ</a:t>
          </a:r>
          <a:endParaRPr lang="ru-RU" b="1" dirty="0">
            <a:solidFill>
              <a:schemeClr val="bg1"/>
            </a:solidFill>
          </a:endParaRPr>
        </a:p>
      </dgm:t>
    </dgm:pt>
    <dgm:pt modelId="{1DD7E16F-F1DA-4E8D-A3FB-9A3A2E2C75F4}" type="parTrans" cxnId="{952E51D7-1793-4DFD-BDF2-C1818C30F3A5}">
      <dgm:prSet/>
      <dgm:spPr/>
      <dgm:t>
        <a:bodyPr/>
        <a:lstStyle/>
        <a:p>
          <a:endParaRPr lang="ru-RU"/>
        </a:p>
      </dgm:t>
    </dgm:pt>
    <dgm:pt modelId="{997CDA62-2F42-411B-93F3-50E78FF23BC2}" type="sibTrans" cxnId="{952E51D7-1793-4DFD-BDF2-C1818C30F3A5}">
      <dgm:prSet/>
      <dgm:spPr/>
      <dgm:t>
        <a:bodyPr/>
        <a:lstStyle/>
        <a:p>
          <a:endParaRPr lang="ru-RU"/>
        </a:p>
      </dgm:t>
    </dgm:pt>
    <dgm:pt modelId="{B984BE56-8B38-4FA4-9D18-9D920AC9BE24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УЧАСТИЕ ВО ВСЕРОССИЙСКИХ ДОБРОВОЛЬЧЕСКИХ АКЦИЯХ</a:t>
          </a:r>
          <a:endParaRPr lang="ru-RU" b="1" dirty="0">
            <a:solidFill>
              <a:schemeClr val="bg1"/>
            </a:solidFill>
          </a:endParaRPr>
        </a:p>
      </dgm:t>
    </dgm:pt>
    <dgm:pt modelId="{3AF29084-C4B5-47B7-8597-753E72039C31}" type="parTrans" cxnId="{A0613843-98E7-44D6-9582-3A60FA6C8292}">
      <dgm:prSet/>
      <dgm:spPr/>
      <dgm:t>
        <a:bodyPr/>
        <a:lstStyle/>
        <a:p>
          <a:endParaRPr lang="ru-RU"/>
        </a:p>
      </dgm:t>
    </dgm:pt>
    <dgm:pt modelId="{98EFA371-24B0-4643-8FD9-C3A99D0D435E}" type="sibTrans" cxnId="{A0613843-98E7-44D6-9582-3A60FA6C8292}">
      <dgm:prSet/>
      <dgm:spPr/>
      <dgm:t>
        <a:bodyPr/>
        <a:lstStyle/>
        <a:p>
          <a:endParaRPr lang="ru-RU"/>
        </a:p>
      </dgm:t>
    </dgm:pt>
    <dgm:pt modelId="{1CB867E6-282B-4B7E-8414-6D2025AABD3F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ИЗУЧЕНИЕ ЗДОРОВЬЯ  МЕДИЦИНСКИХ РАБОТНИКОВ КОВИДНЫХ ГОСПИТАЛЕЙ</a:t>
          </a:r>
          <a:endParaRPr lang="ru-RU" b="1" dirty="0">
            <a:solidFill>
              <a:schemeClr val="bg1"/>
            </a:solidFill>
          </a:endParaRPr>
        </a:p>
      </dgm:t>
    </dgm:pt>
    <dgm:pt modelId="{51EAA848-0394-4C1E-82D9-A83CAE2F81A1}" type="parTrans" cxnId="{6E5F0A6D-DE70-4F55-B8CA-880A990F95F9}">
      <dgm:prSet/>
      <dgm:spPr/>
      <dgm:t>
        <a:bodyPr/>
        <a:lstStyle/>
        <a:p>
          <a:endParaRPr lang="ru-RU"/>
        </a:p>
      </dgm:t>
    </dgm:pt>
    <dgm:pt modelId="{9F3B4A22-A2CD-4CFB-BA54-6588AC197B59}" type="sibTrans" cxnId="{6E5F0A6D-DE70-4F55-B8CA-880A990F95F9}">
      <dgm:prSet/>
      <dgm:spPr/>
      <dgm:t>
        <a:bodyPr/>
        <a:lstStyle/>
        <a:p>
          <a:endParaRPr lang="ru-RU"/>
        </a:p>
      </dgm:t>
    </dgm:pt>
    <dgm:pt modelId="{2E97B31E-96C4-4950-9693-B62E3F25CA39}" type="pres">
      <dgm:prSet presAssocID="{855A5C94-74C4-45A2-A02A-43ED07973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CE9164-7BD3-4CA3-BACA-E4DD7E7AF267}" type="pres">
      <dgm:prSet presAssocID="{542202CB-908A-4DA5-A12A-6B09721A0489}" presName="parentText" presStyleLbl="node1" presStyleIdx="0" presStyleCnt="7" custLinFactNeighborX="962" custLinFactNeighborY="-775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32FF2-E544-45B1-9EFC-B6008F2A61C3}" type="pres">
      <dgm:prSet presAssocID="{D47B82FD-81AD-469F-AEDA-998CDB7FBC44}" presName="spacer" presStyleCnt="0"/>
      <dgm:spPr/>
      <dgm:t>
        <a:bodyPr/>
        <a:lstStyle/>
        <a:p>
          <a:endParaRPr lang="ru-RU"/>
        </a:p>
      </dgm:t>
    </dgm:pt>
    <dgm:pt modelId="{CD59E2D7-55E9-4BD3-9F02-53025D88FAE6}" type="pres">
      <dgm:prSet presAssocID="{F01185DB-63C1-4EDB-91B8-AAE1CE34C157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494BD-B718-4356-9C3E-341BB95AAE5C}" type="pres">
      <dgm:prSet presAssocID="{CCE7CE4E-C52A-4995-89DB-6F01EABA2CE4}" presName="spacer" presStyleCnt="0"/>
      <dgm:spPr/>
      <dgm:t>
        <a:bodyPr/>
        <a:lstStyle/>
        <a:p>
          <a:endParaRPr lang="ru-RU"/>
        </a:p>
      </dgm:t>
    </dgm:pt>
    <dgm:pt modelId="{C4FEA28E-AAFB-4A8F-B5E0-E46B930224D2}" type="pres">
      <dgm:prSet presAssocID="{9A24CD15-1EF2-4279-9E4E-8F3C18F6784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66896-B32C-4BF5-8619-4BD7D905A833}" type="pres">
      <dgm:prSet presAssocID="{764CFD86-A8B5-4BFD-BE7F-CB1B3091302F}" presName="spacer" presStyleCnt="0"/>
      <dgm:spPr/>
      <dgm:t>
        <a:bodyPr/>
        <a:lstStyle/>
        <a:p>
          <a:endParaRPr lang="ru-RU"/>
        </a:p>
      </dgm:t>
    </dgm:pt>
    <dgm:pt modelId="{6EC8BDC0-2DDD-4CE6-A13F-9C86050C95DA}" type="pres">
      <dgm:prSet presAssocID="{9E84F06A-6948-46A8-9F12-06D5B6BFAD4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A1880-882E-4945-B9A0-2BD7CC013600}" type="pres">
      <dgm:prSet presAssocID="{F8D3E5E3-98C2-47A2-BB97-E5407A8097A1}" presName="spacer" presStyleCnt="0"/>
      <dgm:spPr/>
      <dgm:t>
        <a:bodyPr/>
        <a:lstStyle/>
        <a:p>
          <a:endParaRPr lang="ru-RU"/>
        </a:p>
      </dgm:t>
    </dgm:pt>
    <dgm:pt modelId="{9F6400E7-F5D0-456B-99A0-4FC31EC8E901}" type="pres">
      <dgm:prSet presAssocID="{A7D720F7-99B2-4CFF-B5C5-1F110A5E9D5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7F6B9-90EF-4F4A-BA51-819AF1E200B7}" type="pres">
      <dgm:prSet presAssocID="{997CDA62-2F42-411B-93F3-50E78FF23BC2}" presName="spacer" presStyleCnt="0"/>
      <dgm:spPr/>
      <dgm:t>
        <a:bodyPr/>
        <a:lstStyle/>
        <a:p>
          <a:endParaRPr lang="ru-RU"/>
        </a:p>
      </dgm:t>
    </dgm:pt>
    <dgm:pt modelId="{31576C89-754A-465A-9161-422529B3359C}" type="pres">
      <dgm:prSet presAssocID="{B984BE56-8B38-4FA4-9D18-9D920AC9BE2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71754-A347-4E3E-B72E-AB2C4D045FDD}" type="pres">
      <dgm:prSet presAssocID="{98EFA371-24B0-4643-8FD9-C3A99D0D435E}" presName="spacer" presStyleCnt="0"/>
      <dgm:spPr/>
    </dgm:pt>
    <dgm:pt modelId="{8022E181-41DF-4F6F-89AA-997C44FA9C44}" type="pres">
      <dgm:prSet presAssocID="{1CB867E6-282B-4B7E-8414-6D2025AABD3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9C00C-479D-4DCD-8CEF-07A63205A4FD}" type="presOf" srcId="{1CB867E6-282B-4B7E-8414-6D2025AABD3F}" destId="{8022E181-41DF-4F6F-89AA-997C44FA9C44}" srcOrd="0" destOrd="0" presId="urn:microsoft.com/office/officeart/2005/8/layout/vList2"/>
    <dgm:cxn modelId="{575C95F2-7FFE-47EA-B0B8-148D834B2AFD}" type="presOf" srcId="{9A24CD15-1EF2-4279-9E4E-8F3C18F67849}" destId="{C4FEA28E-AAFB-4A8F-B5E0-E46B930224D2}" srcOrd="0" destOrd="0" presId="urn:microsoft.com/office/officeart/2005/8/layout/vList2"/>
    <dgm:cxn modelId="{7A44270F-B924-4696-B659-12150CCBE7FC}" type="presOf" srcId="{A7D720F7-99B2-4CFF-B5C5-1F110A5E9D56}" destId="{9F6400E7-F5D0-456B-99A0-4FC31EC8E901}" srcOrd="0" destOrd="0" presId="urn:microsoft.com/office/officeart/2005/8/layout/vList2"/>
    <dgm:cxn modelId="{A0613843-98E7-44D6-9582-3A60FA6C8292}" srcId="{855A5C94-74C4-45A2-A02A-43ED07973851}" destId="{B984BE56-8B38-4FA4-9D18-9D920AC9BE24}" srcOrd="5" destOrd="0" parTransId="{3AF29084-C4B5-47B7-8597-753E72039C31}" sibTransId="{98EFA371-24B0-4643-8FD9-C3A99D0D435E}"/>
    <dgm:cxn modelId="{ACDD95F2-2EA6-4113-BB50-9BE39F4BB06D}" type="presOf" srcId="{F01185DB-63C1-4EDB-91B8-AAE1CE34C157}" destId="{CD59E2D7-55E9-4BD3-9F02-53025D88FAE6}" srcOrd="0" destOrd="0" presId="urn:microsoft.com/office/officeart/2005/8/layout/vList2"/>
    <dgm:cxn modelId="{6E5F0A6D-DE70-4F55-B8CA-880A990F95F9}" srcId="{855A5C94-74C4-45A2-A02A-43ED07973851}" destId="{1CB867E6-282B-4B7E-8414-6D2025AABD3F}" srcOrd="6" destOrd="0" parTransId="{51EAA848-0394-4C1E-82D9-A83CAE2F81A1}" sibTransId="{9F3B4A22-A2CD-4CFB-BA54-6588AC197B59}"/>
    <dgm:cxn modelId="{0A6766ED-9855-4284-9340-21F29F221446}" type="presOf" srcId="{855A5C94-74C4-45A2-A02A-43ED07973851}" destId="{2E97B31E-96C4-4950-9693-B62E3F25CA39}" srcOrd="0" destOrd="0" presId="urn:microsoft.com/office/officeart/2005/8/layout/vList2"/>
    <dgm:cxn modelId="{00BE3EF6-5BD5-4801-BCBA-B80DDC9372F0}" type="presOf" srcId="{542202CB-908A-4DA5-A12A-6B09721A0489}" destId="{B4CE9164-7BD3-4CA3-BACA-E4DD7E7AF267}" srcOrd="0" destOrd="0" presId="urn:microsoft.com/office/officeart/2005/8/layout/vList2"/>
    <dgm:cxn modelId="{43DAD4F0-0041-4452-A2B8-F777C1E2C68B}" type="presOf" srcId="{9E84F06A-6948-46A8-9F12-06D5B6BFAD48}" destId="{6EC8BDC0-2DDD-4CE6-A13F-9C86050C95DA}" srcOrd="0" destOrd="0" presId="urn:microsoft.com/office/officeart/2005/8/layout/vList2"/>
    <dgm:cxn modelId="{FA5953CD-48B4-42A0-9051-7E359DBADD45}" srcId="{855A5C94-74C4-45A2-A02A-43ED07973851}" destId="{9E84F06A-6948-46A8-9F12-06D5B6BFAD48}" srcOrd="3" destOrd="0" parTransId="{BE85EAF2-CCEC-4844-8BC8-29FFC124DF46}" sibTransId="{F8D3E5E3-98C2-47A2-BB97-E5407A8097A1}"/>
    <dgm:cxn modelId="{3CFDC89E-6546-4AA6-B471-E845C64A2497}" srcId="{855A5C94-74C4-45A2-A02A-43ED07973851}" destId="{542202CB-908A-4DA5-A12A-6B09721A0489}" srcOrd="0" destOrd="0" parTransId="{05DDAA83-DF05-45B0-99A5-5A08A2231ED2}" sibTransId="{D47B82FD-81AD-469F-AEDA-998CDB7FBC44}"/>
    <dgm:cxn modelId="{417970D0-58DE-4C18-8524-4CB2B08D1B48}" srcId="{855A5C94-74C4-45A2-A02A-43ED07973851}" destId="{9A24CD15-1EF2-4279-9E4E-8F3C18F67849}" srcOrd="2" destOrd="0" parTransId="{FB485574-B60C-42CF-B279-2A31F5E176CE}" sibTransId="{764CFD86-A8B5-4BFD-BE7F-CB1B3091302F}"/>
    <dgm:cxn modelId="{952E51D7-1793-4DFD-BDF2-C1818C30F3A5}" srcId="{855A5C94-74C4-45A2-A02A-43ED07973851}" destId="{A7D720F7-99B2-4CFF-B5C5-1F110A5E9D56}" srcOrd="4" destOrd="0" parTransId="{1DD7E16F-F1DA-4E8D-A3FB-9A3A2E2C75F4}" sibTransId="{997CDA62-2F42-411B-93F3-50E78FF23BC2}"/>
    <dgm:cxn modelId="{B4A7EB20-49D0-457F-B170-7B4A9EFCFF0F}" srcId="{855A5C94-74C4-45A2-A02A-43ED07973851}" destId="{F01185DB-63C1-4EDB-91B8-AAE1CE34C157}" srcOrd="1" destOrd="0" parTransId="{80A5C42F-3836-43ED-9D25-04487491F281}" sibTransId="{CCE7CE4E-C52A-4995-89DB-6F01EABA2CE4}"/>
    <dgm:cxn modelId="{51D07506-E244-4B05-BE60-78B5EB337CF5}" type="presOf" srcId="{B984BE56-8B38-4FA4-9D18-9D920AC9BE24}" destId="{31576C89-754A-465A-9161-422529B3359C}" srcOrd="0" destOrd="0" presId="urn:microsoft.com/office/officeart/2005/8/layout/vList2"/>
    <dgm:cxn modelId="{374665E2-2E61-46F7-B43F-B9D7159E04B6}" type="presParOf" srcId="{2E97B31E-96C4-4950-9693-B62E3F25CA39}" destId="{B4CE9164-7BD3-4CA3-BACA-E4DD7E7AF267}" srcOrd="0" destOrd="0" presId="urn:microsoft.com/office/officeart/2005/8/layout/vList2"/>
    <dgm:cxn modelId="{9A10E840-4CEA-4B7B-95FD-A2E5BA999BEE}" type="presParOf" srcId="{2E97B31E-96C4-4950-9693-B62E3F25CA39}" destId="{C5532FF2-E544-45B1-9EFC-B6008F2A61C3}" srcOrd="1" destOrd="0" presId="urn:microsoft.com/office/officeart/2005/8/layout/vList2"/>
    <dgm:cxn modelId="{6CDDA892-C2FB-4D7B-98B5-7AE932D79741}" type="presParOf" srcId="{2E97B31E-96C4-4950-9693-B62E3F25CA39}" destId="{CD59E2D7-55E9-4BD3-9F02-53025D88FAE6}" srcOrd="2" destOrd="0" presId="urn:microsoft.com/office/officeart/2005/8/layout/vList2"/>
    <dgm:cxn modelId="{66601492-FE23-4B9F-8AC9-56A0F02419C0}" type="presParOf" srcId="{2E97B31E-96C4-4950-9693-B62E3F25CA39}" destId="{4FC494BD-B718-4356-9C3E-341BB95AAE5C}" srcOrd="3" destOrd="0" presId="urn:microsoft.com/office/officeart/2005/8/layout/vList2"/>
    <dgm:cxn modelId="{1525B8BB-878B-4A48-B7DD-540AB6520F45}" type="presParOf" srcId="{2E97B31E-96C4-4950-9693-B62E3F25CA39}" destId="{C4FEA28E-AAFB-4A8F-B5E0-E46B930224D2}" srcOrd="4" destOrd="0" presId="urn:microsoft.com/office/officeart/2005/8/layout/vList2"/>
    <dgm:cxn modelId="{70602EA5-3CD0-4C36-8E04-18AA647B9EB7}" type="presParOf" srcId="{2E97B31E-96C4-4950-9693-B62E3F25CA39}" destId="{76666896-B32C-4BF5-8619-4BD7D905A833}" srcOrd="5" destOrd="0" presId="urn:microsoft.com/office/officeart/2005/8/layout/vList2"/>
    <dgm:cxn modelId="{9A0955AA-5237-4263-9D38-9ACD19DC799F}" type="presParOf" srcId="{2E97B31E-96C4-4950-9693-B62E3F25CA39}" destId="{6EC8BDC0-2DDD-4CE6-A13F-9C86050C95DA}" srcOrd="6" destOrd="0" presId="urn:microsoft.com/office/officeart/2005/8/layout/vList2"/>
    <dgm:cxn modelId="{179B2730-506B-4965-9836-FBCF75C8806E}" type="presParOf" srcId="{2E97B31E-96C4-4950-9693-B62E3F25CA39}" destId="{9DCA1880-882E-4945-B9A0-2BD7CC013600}" srcOrd="7" destOrd="0" presId="urn:microsoft.com/office/officeart/2005/8/layout/vList2"/>
    <dgm:cxn modelId="{990EB1D4-F41A-496C-A7F7-368B1B0C1767}" type="presParOf" srcId="{2E97B31E-96C4-4950-9693-B62E3F25CA39}" destId="{9F6400E7-F5D0-456B-99A0-4FC31EC8E901}" srcOrd="8" destOrd="0" presId="urn:microsoft.com/office/officeart/2005/8/layout/vList2"/>
    <dgm:cxn modelId="{567EECD4-5717-43AF-8B50-A0A9126A223A}" type="presParOf" srcId="{2E97B31E-96C4-4950-9693-B62E3F25CA39}" destId="{8827F6B9-90EF-4F4A-BA51-819AF1E200B7}" srcOrd="9" destOrd="0" presId="urn:microsoft.com/office/officeart/2005/8/layout/vList2"/>
    <dgm:cxn modelId="{3677A9A0-7552-4D12-8D51-FA3DD805A60E}" type="presParOf" srcId="{2E97B31E-96C4-4950-9693-B62E3F25CA39}" destId="{31576C89-754A-465A-9161-422529B3359C}" srcOrd="10" destOrd="0" presId="urn:microsoft.com/office/officeart/2005/8/layout/vList2"/>
    <dgm:cxn modelId="{F38DB087-C825-497C-A1D9-7BCDE7D508AA}" type="presParOf" srcId="{2E97B31E-96C4-4950-9693-B62E3F25CA39}" destId="{9DF71754-A347-4E3E-B72E-AB2C4D045FDD}" srcOrd="11" destOrd="0" presId="urn:microsoft.com/office/officeart/2005/8/layout/vList2"/>
    <dgm:cxn modelId="{D83AE57E-721A-4B93-84B5-F63EA12E0EDE}" type="presParOf" srcId="{2E97B31E-96C4-4950-9693-B62E3F25CA39}" destId="{8022E181-41DF-4F6F-89AA-997C44FA9C44}" srcOrd="12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1294407-0AA8-4B56-8155-9C76CF6C9A54}">
      <dgm:prSet phldrT="[Текст]" custT="1"/>
      <dgm:spPr/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COVID- 19</a:t>
          </a:r>
          <a:r>
            <a:rPr lang="ru-RU" sz="1600" dirty="0" smtClean="0">
              <a:solidFill>
                <a:schemeClr val="bg1"/>
              </a:solidFill>
            </a:rPr>
            <a:t>. ПРОСТАЯ ПРОФИЛАКТИКА</a:t>
          </a:r>
          <a:endParaRPr lang="ru-RU" sz="1600" b="0" dirty="0">
            <a:solidFill>
              <a:schemeClr val="bg1"/>
            </a:solidFill>
          </a:endParaRPr>
        </a:p>
      </dgm:t>
    </dgm:pt>
    <dgm:pt modelId="{038BE8A6-6B89-4794-AD3D-DD093156EE66}" type="parTrans" cxnId="{9C59CE10-0BC9-49F4-AAC1-3FFE848F0259}">
      <dgm:prSet/>
      <dgm:spPr/>
      <dgm:t>
        <a:bodyPr/>
        <a:lstStyle/>
        <a:p>
          <a:endParaRPr lang="ru-RU"/>
        </a:p>
      </dgm:t>
    </dgm:pt>
    <dgm:pt modelId="{68A5E759-9B0F-4AA5-BDB9-C3E5DAAB1B58}" type="sibTrans" cxnId="{9C59CE10-0BC9-49F4-AAC1-3FFE848F0259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НА ИЗОЛЯЦИИ. Красивая осанка</a:t>
          </a:r>
          <a:endParaRPr lang="ru-RU" sz="1600" b="0" dirty="0">
            <a:solidFill>
              <a:schemeClr val="tx1"/>
            </a:solidFill>
          </a:endParaRP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EA813409-5236-4316-94D0-ABB5C996CC50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НА ИЗОЛЯЦИИ. </a:t>
          </a:r>
          <a:r>
            <a:rPr lang="ru-RU" sz="1600" b="0" dirty="0" smtClean="0">
              <a:solidFill>
                <a:schemeClr val="bg1"/>
              </a:solidFill>
            </a:rPr>
            <a:t>Сказка перед сном</a:t>
          </a:r>
          <a:endParaRPr lang="ru-RU" sz="1600" b="0" dirty="0">
            <a:solidFill>
              <a:schemeClr val="bg1"/>
            </a:solidFill>
          </a:endParaRPr>
        </a:p>
      </dgm:t>
    </dgm:pt>
    <dgm:pt modelId="{365DF490-BE01-4339-8A10-553FBFC47380}" type="parTrans" cxnId="{C2BCFD6E-18AA-41DE-A8F0-389FBD31DDFF}">
      <dgm:prSet/>
      <dgm:spPr/>
      <dgm:t>
        <a:bodyPr/>
        <a:lstStyle/>
        <a:p>
          <a:endParaRPr lang="ru-RU"/>
        </a:p>
      </dgm:t>
    </dgm:pt>
    <dgm:pt modelId="{CFBC8E78-F602-485C-B732-283CBAD89B8F}" type="sibTrans" cxnId="{C2BCFD6E-18AA-41DE-A8F0-389FBD31DDFF}">
      <dgm:prSet/>
      <dgm:spPr/>
      <dgm:t>
        <a:bodyPr/>
        <a:lstStyle/>
        <a:p>
          <a:endParaRPr lang="ru-RU"/>
        </a:p>
      </dgm:t>
    </dgm:pt>
    <dgm:pt modelId="{54A72FE0-DFF2-486E-A69E-D444D9A51BB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НА ИЗОЛЯЦИИ. Гимнастика для глаз</a:t>
          </a:r>
          <a:endParaRPr lang="ru-RU" sz="1600" b="0" dirty="0">
            <a:solidFill>
              <a:schemeClr val="bg1"/>
            </a:solidFill>
          </a:endParaRPr>
        </a:p>
      </dgm:t>
    </dgm:pt>
    <dgm:pt modelId="{A8CAE7F0-A843-4F29-8678-3C13A00D89C5}" type="parTrans" cxnId="{458A71EB-E109-4CD3-A42C-E676C46FE212}">
      <dgm:prSet/>
      <dgm:spPr/>
      <dgm:t>
        <a:bodyPr/>
        <a:lstStyle/>
        <a:p>
          <a:endParaRPr lang="ru-RU"/>
        </a:p>
      </dgm:t>
    </dgm:pt>
    <dgm:pt modelId="{611F03C0-1DE1-460E-A5F0-7FCA091EF41F}" type="sibTrans" cxnId="{458A71EB-E109-4CD3-A42C-E676C46FE212}">
      <dgm:prSet/>
      <dgm:spPr/>
      <dgm:t>
        <a:bodyPr/>
        <a:lstStyle/>
        <a:p>
          <a:endParaRPr lang="ru-RU"/>
        </a:p>
      </dgm:t>
    </dgm:pt>
    <dgm:pt modelId="{97A474DF-1B8C-4783-9982-63F6531743E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НА ИЗОЛЯЦИИ. </a:t>
          </a:r>
          <a:r>
            <a:rPr lang="ru-RU" sz="1600" dirty="0" smtClean="0">
              <a:solidFill>
                <a:schemeClr val="bg1"/>
              </a:solidFill>
            </a:rPr>
            <a:t>Один дома.</a:t>
          </a:r>
          <a:endParaRPr lang="ru-RU" sz="1600" b="0" dirty="0">
            <a:solidFill>
              <a:schemeClr val="bg1"/>
            </a:solidFill>
          </a:endParaRPr>
        </a:p>
      </dgm:t>
    </dgm:pt>
    <dgm:pt modelId="{1F9230DD-694D-43B1-A42B-308A5B976574}" type="parTrans" cxnId="{2B2289FB-598A-4A18-8B29-47B1B96284AC}">
      <dgm:prSet/>
      <dgm:spPr/>
      <dgm:t>
        <a:bodyPr/>
        <a:lstStyle/>
        <a:p>
          <a:endParaRPr lang="ru-RU"/>
        </a:p>
      </dgm:t>
    </dgm:pt>
    <dgm:pt modelId="{E48568EC-CF70-4A7A-8586-8D5CD4D98128}" type="sibTrans" cxnId="{2B2289FB-598A-4A18-8B29-47B1B96284AC}">
      <dgm:prSet/>
      <dgm:spPr/>
      <dgm:t>
        <a:bodyPr/>
        <a:lstStyle/>
        <a:p>
          <a:endParaRPr lang="ru-RU"/>
        </a:p>
      </dgm:t>
    </dgm:pt>
    <dgm:pt modelId="{61B67FFA-7FBB-4195-BB93-75D79519F989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НА ИЗОЛЯЦИИ. </a:t>
          </a:r>
          <a:r>
            <a:rPr lang="ru-RU" sz="1600" dirty="0" smtClean="0">
              <a:solidFill>
                <a:schemeClr val="bg1"/>
              </a:solidFill>
            </a:rPr>
            <a:t>Тренируемся вместе</a:t>
          </a:r>
          <a:endParaRPr lang="ru-RU" sz="1600" b="0" dirty="0">
            <a:solidFill>
              <a:schemeClr val="bg1"/>
            </a:solidFill>
          </a:endParaRPr>
        </a:p>
      </dgm:t>
    </dgm:pt>
    <dgm:pt modelId="{5AF87931-8B16-4768-9CF5-C291916F48F5}" type="parTrans" cxnId="{C6E74F71-354F-4CEA-B31F-846DBA95B24A}">
      <dgm:prSet/>
      <dgm:spPr/>
      <dgm:t>
        <a:bodyPr/>
        <a:lstStyle/>
        <a:p>
          <a:endParaRPr lang="ru-RU"/>
        </a:p>
      </dgm:t>
    </dgm:pt>
    <dgm:pt modelId="{136BF3A6-9883-48EC-9006-5A4F758527CE}" type="sibTrans" cxnId="{C6E74F71-354F-4CEA-B31F-846DBA95B24A}">
      <dgm:prSet/>
      <dgm:spPr/>
      <dgm:t>
        <a:bodyPr/>
        <a:lstStyle/>
        <a:p>
          <a:endParaRPr lang="ru-RU"/>
        </a:p>
      </dgm:t>
    </dgm:pt>
    <dgm:pt modelId="{A7B0951A-EBDC-4517-9D4A-AE9511368C52}" type="pres">
      <dgm:prSet presAssocID="{988EECD2-CD7B-4E61-A794-CC3932CF8A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43419BB-7F2F-4751-B106-DBE1A60661C9}" type="pres">
      <dgm:prSet presAssocID="{988EECD2-CD7B-4E61-A794-CC3932CF8ADA}" presName="Name1" presStyleCnt="0"/>
      <dgm:spPr/>
      <dgm:t>
        <a:bodyPr/>
        <a:lstStyle/>
        <a:p>
          <a:endParaRPr lang="ru-RU"/>
        </a:p>
      </dgm:t>
    </dgm:pt>
    <dgm:pt modelId="{F7C97DCD-5CDB-43D1-8C8D-E3BD2FD3B309}" type="pres">
      <dgm:prSet presAssocID="{988EECD2-CD7B-4E61-A794-CC3932CF8ADA}" presName="cycle" presStyleCnt="0"/>
      <dgm:spPr/>
      <dgm:t>
        <a:bodyPr/>
        <a:lstStyle/>
        <a:p>
          <a:endParaRPr lang="ru-RU"/>
        </a:p>
      </dgm:t>
    </dgm:pt>
    <dgm:pt modelId="{A2570701-A727-4C45-877C-CDAF3BC52802}" type="pres">
      <dgm:prSet presAssocID="{988EECD2-CD7B-4E61-A794-CC3932CF8ADA}" presName="srcNode" presStyleLbl="node1" presStyleIdx="0" presStyleCnt="6"/>
      <dgm:spPr/>
      <dgm:t>
        <a:bodyPr/>
        <a:lstStyle/>
        <a:p>
          <a:endParaRPr lang="ru-RU"/>
        </a:p>
      </dgm:t>
    </dgm:pt>
    <dgm:pt modelId="{CFEA2B12-941A-4F50-B609-7954C02349EE}" type="pres">
      <dgm:prSet presAssocID="{988EECD2-CD7B-4E61-A794-CC3932CF8ADA}" presName="conn" presStyleLbl="parChTrans1D2" presStyleIdx="0" presStyleCnt="1"/>
      <dgm:spPr/>
      <dgm:t>
        <a:bodyPr/>
        <a:lstStyle/>
        <a:p>
          <a:endParaRPr lang="ru-RU"/>
        </a:p>
      </dgm:t>
    </dgm:pt>
    <dgm:pt modelId="{24CA2829-7FCC-4284-AEB9-0B6753B6FD4F}" type="pres">
      <dgm:prSet presAssocID="{988EECD2-CD7B-4E61-A794-CC3932CF8ADA}" presName="extraNode" presStyleLbl="node1" presStyleIdx="0" presStyleCnt="6"/>
      <dgm:spPr/>
      <dgm:t>
        <a:bodyPr/>
        <a:lstStyle/>
        <a:p>
          <a:endParaRPr lang="ru-RU"/>
        </a:p>
      </dgm:t>
    </dgm:pt>
    <dgm:pt modelId="{39873CD8-2B37-4307-8859-9B9E1DCC001C}" type="pres">
      <dgm:prSet presAssocID="{988EECD2-CD7B-4E61-A794-CC3932CF8ADA}" presName="dstNode" presStyleLbl="node1" presStyleIdx="0" presStyleCnt="6"/>
      <dgm:spPr/>
      <dgm:t>
        <a:bodyPr/>
        <a:lstStyle/>
        <a:p>
          <a:endParaRPr lang="ru-RU"/>
        </a:p>
      </dgm:t>
    </dgm:pt>
    <dgm:pt modelId="{E72315F1-7ECB-4BED-ABD8-AAE41990A6AA}" type="pres">
      <dgm:prSet presAssocID="{F1294407-0AA8-4B56-8155-9C76CF6C9A5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ECBF2-AEDE-4D32-BCC6-C3A53139D228}" type="pres">
      <dgm:prSet presAssocID="{F1294407-0AA8-4B56-8155-9C76CF6C9A54}" presName="accent_1" presStyleCnt="0"/>
      <dgm:spPr/>
      <dgm:t>
        <a:bodyPr/>
        <a:lstStyle/>
        <a:p>
          <a:endParaRPr lang="ru-RU"/>
        </a:p>
      </dgm:t>
    </dgm:pt>
    <dgm:pt modelId="{0DD74038-2FA6-4594-AD78-E9FA8469312E}" type="pres">
      <dgm:prSet presAssocID="{F1294407-0AA8-4B56-8155-9C76CF6C9A54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FEE5A815-E727-4D71-B5C1-2024673BA65B}" type="pres">
      <dgm:prSet presAssocID="{33D0C631-BF07-4985-8788-AEF5A18F65E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2390C-DFBE-4F5E-8A9B-FFE13BFF5329}" type="pres">
      <dgm:prSet presAssocID="{33D0C631-BF07-4985-8788-AEF5A18F65E4}" presName="accent_2" presStyleCnt="0"/>
      <dgm:spPr/>
      <dgm:t>
        <a:bodyPr/>
        <a:lstStyle/>
        <a:p>
          <a:endParaRPr lang="ru-RU"/>
        </a:p>
      </dgm:t>
    </dgm:pt>
    <dgm:pt modelId="{C079993E-56B6-4C2F-A79E-31F994B3E979}" type="pres">
      <dgm:prSet presAssocID="{33D0C631-BF07-4985-8788-AEF5A18F65E4}" presName="accentRepeatNode" presStyleLbl="solidFgAcc1" presStyleIdx="1" presStyleCnt="6"/>
      <dgm:spPr/>
      <dgm:t>
        <a:bodyPr/>
        <a:lstStyle/>
        <a:p>
          <a:endParaRPr lang="ru-RU"/>
        </a:p>
      </dgm:t>
    </dgm:pt>
    <dgm:pt modelId="{B68A0A41-3E28-4FB2-9548-D36C557F82E3}" type="pres">
      <dgm:prSet presAssocID="{54A72FE0-DFF2-486E-A69E-D444D9A51BB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3B788-B210-473F-A1A0-134A09A6823D}" type="pres">
      <dgm:prSet presAssocID="{54A72FE0-DFF2-486E-A69E-D444D9A51BBE}" presName="accent_3" presStyleCnt="0"/>
      <dgm:spPr/>
      <dgm:t>
        <a:bodyPr/>
        <a:lstStyle/>
        <a:p>
          <a:endParaRPr lang="ru-RU"/>
        </a:p>
      </dgm:t>
    </dgm:pt>
    <dgm:pt modelId="{9181A118-65B5-4FC1-BB66-2A02D9B0B6A9}" type="pres">
      <dgm:prSet presAssocID="{54A72FE0-DFF2-486E-A69E-D444D9A51BBE}" presName="accentRepeatNode" presStyleLbl="solidFgAcc1" presStyleIdx="2" presStyleCnt="6"/>
      <dgm:spPr/>
      <dgm:t>
        <a:bodyPr/>
        <a:lstStyle/>
        <a:p>
          <a:endParaRPr lang="ru-RU"/>
        </a:p>
      </dgm:t>
    </dgm:pt>
    <dgm:pt modelId="{34D91083-7DC3-4B72-8BD0-269CDEF90A32}" type="pres">
      <dgm:prSet presAssocID="{61B67FFA-7FBB-4195-BB93-75D79519F98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6E9CB-424B-4ADA-8766-91EC1B48ACA3}" type="pres">
      <dgm:prSet presAssocID="{61B67FFA-7FBB-4195-BB93-75D79519F989}" presName="accent_4" presStyleCnt="0"/>
      <dgm:spPr/>
      <dgm:t>
        <a:bodyPr/>
        <a:lstStyle/>
        <a:p>
          <a:endParaRPr lang="ru-RU"/>
        </a:p>
      </dgm:t>
    </dgm:pt>
    <dgm:pt modelId="{52321B34-E75D-45D3-8E46-CC8C4BC62786}" type="pres">
      <dgm:prSet presAssocID="{61B67FFA-7FBB-4195-BB93-75D79519F989}" presName="accentRepeatNode" presStyleLbl="solidFgAcc1" presStyleIdx="3" presStyleCnt="6"/>
      <dgm:spPr/>
      <dgm:t>
        <a:bodyPr/>
        <a:lstStyle/>
        <a:p>
          <a:endParaRPr lang="ru-RU"/>
        </a:p>
      </dgm:t>
    </dgm:pt>
    <dgm:pt modelId="{67ED3CDE-A0EC-4C26-85CB-F540798970B9}" type="pres">
      <dgm:prSet presAssocID="{EA813409-5236-4316-94D0-ABB5C996CC5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FD31D-46B1-4DBA-8CEA-2CA84F666E73}" type="pres">
      <dgm:prSet presAssocID="{EA813409-5236-4316-94D0-ABB5C996CC50}" presName="accent_5" presStyleCnt="0"/>
      <dgm:spPr/>
      <dgm:t>
        <a:bodyPr/>
        <a:lstStyle/>
        <a:p>
          <a:endParaRPr lang="ru-RU"/>
        </a:p>
      </dgm:t>
    </dgm:pt>
    <dgm:pt modelId="{FE4EFD4A-D5FC-44B4-92D4-1C023DD8C4F9}" type="pres">
      <dgm:prSet presAssocID="{EA813409-5236-4316-94D0-ABB5C996CC50}" presName="accentRepeatNode" presStyleLbl="solidFgAcc1" presStyleIdx="4" presStyleCnt="6"/>
      <dgm:spPr/>
      <dgm:t>
        <a:bodyPr/>
        <a:lstStyle/>
        <a:p>
          <a:endParaRPr lang="ru-RU"/>
        </a:p>
      </dgm:t>
    </dgm:pt>
    <dgm:pt modelId="{80761E6A-6A5D-4C9D-83CE-0BEF92D3E233}" type="pres">
      <dgm:prSet presAssocID="{97A474DF-1B8C-4783-9982-63F6531743E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FC4CB-E60F-4421-B5FE-2C63A5882A8C}" type="pres">
      <dgm:prSet presAssocID="{97A474DF-1B8C-4783-9982-63F6531743EB}" presName="accent_6" presStyleCnt="0"/>
      <dgm:spPr/>
      <dgm:t>
        <a:bodyPr/>
        <a:lstStyle/>
        <a:p>
          <a:endParaRPr lang="ru-RU"/>
        </a:p>
      </dgm:t>
    </dgm:pt>
    <dgm:pt modelId="{61DB7471-4677-4420-AD11-4D85F9967FFC}" type="pres">
      <dgm:prSet presAssocID="{97A474DF-1B8C-4783-9982-63F6531743EB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C2BCFD6E-18AA-41DE-A8F0-389FBD31DDFF}" srcId="{988EECD2-CD7B-4E61-A794-CC3932CF8ADA}" destId="{EA813409-5236-4316-94D0-ABB5C996CC50}" srcOrd="4" destOrd="0" parTransId="{365DF490-BE01-4339-8A10-553FBFC47380}" sibTransId="{CFBC8E78-F602-485C-B732-283CBAD89B8F}"/>
    <dgm:cxn modelId="{458A71EB-E109-4CD3-A42C-E676C46FE212}" srcId="{988EECD2-CD7B-4E61-A794-CC3932CF8ADA}" destId="{54A72FE0-DFF2-486E-A69E-D444D9A51BBE}" srcOrd="2" destOrd="0" parTransId="{A8CAE7F0-A843-4F29-8678-3C13A00D89C5}" sibTransId="{611F03C0-1DE1-460E-A5F0-7FCA091EF41F}"/>
    <dgm:cxn modelId="{FBA9C7D9-B694-4B2C-96CD-0F6B3D0CE7E3}" type="presOf" srcId="{54A72FE0-DFF2-486E-A69E-D444D9A51BBE}" destId="{B68A0A41-3E28-4FB2-9548-D36C557F82E3}" srcOrd="0" destOrd="0" presId="urn:microsoft.com/office/officeart/2008/layout/VerticalCurvedList"/>
    <dgm:cxn modelId="{CEF457BA-838A-436C-85CD-5C9290E4996D}" type="presOf" srcId="{EA813409-5236-4316-94D0-ABB5C996CC50}" destId="{67ED3CDE-A0EC-4C26-85CB-F540798970B9}" srcOrd="0" destOrd="0" presId="urn:microsoft.com/office/officeart/2008/layout/VerticalCurvedList"/>
    <dgm:cxn modelId="{83E9AC3D-D259-4430-98BC-D7D3E2AEB1C9}" type="presOf" srcId="{33D0C631-BF07-4985-8788-AEF5A18F65E4}" destId="{FEE5A815-E727-4D71-B5C1-2024673BA65B}" srcOrd="0" destOrd="0" presId="urn:microsoft.com/office/officeart/2008/layout/VerticalCurvedList"/>
    <dgm:cxn modelId="{3BD4DA94-7EEC-43D9-A0F8-E3484C63810F}" srcId="{988EECD2-CD7B-4E61-A794-CC3932CF8ADA}" destId="{33D0C631-BF07-4985-8788-AEF5A18F65E4}" srcOrd="1" destOrd="0" parTransId="{DD6A81F8-6F92-4E48-97CA-1D254248947B}" sibTransId="{663C0BD7-84CF-4831-A573-16E9819B9E9D}"/>
    <dgm:cxn modelId="{C6E74F71-354F-4CEA-B31F-846DBA95B24A}" srcId="{988EECD2-CD7B-4E61-A794-CC3932CF8ADA}" destId="{61B67FFA-7FBB-4195-BB93-75D79519F989}" srcOrd="3" destOrd="0" parTransId="{5AF87931-8B16-4768-9CF5-C291916F48F5}" sibTransId="{136BF3A6-9883-48EC-9006-5A4F758527CE}"/>
    <dgm:cxn modelId="{79AF3AA2-70E1-46FF-BBBE-3C70DCBB6207}" type="presOf" srcId="{68A5E759-9B0F-4AA5-BDB9-C3E5DAAB1B58}" destId="{CFEA2B12-941A-4F50-B609-7954C02349EE}" srcOrd="0" destOrd="0" presId="urn:microsoft.com/office/officeart/2008/layout/VerticalCurvedList"/>
    <dgm:cxn modelId="{9F556A83-B590-42F4-8542-547D54E4218C}" type="presOf" srcId="{F1294407-0AA8-4B56-8155-9C76CF6C9A54}" destId="{E72315F1-7ECB-4BED-ABD8-AAE41990A6AA}" srcOrd="0" destOrd="0" presId="urn:microsoft.com/office/officeart/2008/layout/VerticalCurvedList"/>
    <dgm:cxn modelId="{485CE041-A9C2-4757-BF40-7E074FD3A606}" type="presOf" srcId="{97A474DF-1B8C-4783-9982-63F6531743EB}" destId="{80761E6A-6A5D-4C9D-83CE-0BEF92D3E233}" srcOrd="0" destOrd="0" presId="urn:microsoft.com/office/officeart/2008/layout/VerticalCurvedList"/>
    <dgm:cxn modelId="{0330D523-B8B4-4A3C-B320-8767CA8238BE}" type="presOf" srcId="{61B67FFA-7FBB-4195-BB93-75D79519F989}" destId="{34D91083-7DC3-4B72-8BD0-269CDEF90A32}" srcOrd="0" destOrd="0" presId="urn:microsoft.com/office/officeart/2008/layout/VerticalCurvedList"/>
    <dgm:cxn modelId="{9C59CE10-0BC9-49F4-AAC1-3FFE848F0259}" srcId="{988EECD2-CD7B-4E61-A794-CC3932CF8ADA}" destId="{F1294407-0AA8-4B56-8155-9C76CF6C9A54}" srcOrd="0" destOrd="0" parTransId="{038BE8A6-6B89-4794-AD3D-DD093156EE66}" sibTransId="{68A5E759-9B0F-4AA5-BDB9-C3E5DAAB1B58}"/>
    <dgm:cxn modelId="{82A77370-1E81-483E-9980-E56DC8BC12AF}" type="presOf" srcId="{988EECD2-CD7B-4E61-A794-CC3932CF8ADA}" destId="{A7B0951A-EBDC-4517-9D4A-AE9511368C52}" srcOrd="0" destOrd="0" presId="urn:microsoft.com/office/officeart/2008/layout/VerticalCurvedList"/>
    <dgm:cxn modelId="{2B2289FB-598A-4A18-8B29-47B1B96284AC}" srcId="{988EECD2-CD7B-4E61-A794-CC3932CF8ADA}" destId="{97A474DF-1B8C-4783-9982-63F6531743EB}" srcOrd="5" destOrd="0" parTransId="{1F9230DD-694D-43B1-A42B-308A5B976574}" sibTransId="{E48568EC-CF70-4A7A-8586-8D5CD4D98128}"/>
    <dgm:cxn modelId="{F2B0234C-692F-4F0B-B8B0-047EC35F2A97}" type="presParOf" srcId="{A7B0951A-EBDC-4517-9D4A-AE9511368C52}" destId="{643419BB-7F2F-4751-B106-DBE1A60661C9}" srcOrd="0" destOrd="0" presId="urn:microsoft.com/office/officeart/2008/layout/VerticalCurvedList"/>
    <dgm:cxn modelId="{E7937E20-822A-4AED-A581-58280A6BE173}" type="presParOf" srcId="{643419BB-7F2F-4751-B106-DBE1A60661C9}" destId="{F7C97DCD-5CDB-43D1-8C8D-E3BD2FD3B309}" srcOrd="0" destOrd="0" presId="urn:microsoft.com/office/officeart/2008/layout/VerticalCurvedList"/>
    <dgm:cxn modelId="{54B48628-6249-4C11-9B07-BB1A1261C3FB}" type="presParOf" srcId="{F7C97DCD-5CDB-43D1-8C8D-E3BD2FD3B309}" destId="{A2570701-A727-4C45-877C-CDAF3BC52802}" srcOrd="0" destOrd="0" presId="urn:microsoft.com/office/officeart/2008/layout/VerticalCurvedList"/>
    <dgm:cxn modelId="{77FDD732-392A-410A-ADA4-8623DE21D3CB}" type="presParOf" srcId="{F7C97DCD-5CDB-43D1-8C8D-E3BD2FD3B309}" destId="{CFEA2B12-941A-4F50-B609-7954C02349EE}" srcOrd="1" destOrd="0" presId="urn:microsoft.com/office/officeart/2008/layout/VerticalCurvedList"/>
    <dgm:cxn modelId="{4EFA9893-353D-4D55-8723-34982A3A747B}" type="presParOf" srcId="{F7C97DCD-5CDB-43D1-8C8D-E3BD2FD3B309}" destId="{24CA2829-7FCC-4284-AEB9-0B6753B6FD4F}" srcOrd="2" destOrd="0" presId="urn:microsoft.com/office/officeart/2008/layout/VerticalCurvedList"/>
    <dgm:cxn modelId="{3C067279-BED7-4624-863A-FEEB8DE5A56B}" type="presParOf" srcId="{F7C97DCD-5CDB-43D1-8C8D-E3BD2FD3B309}" destId="{39873CD8-2B37-4307-8859-9B9E1DCC001C}" srcOrd="3" destOrd="0" presId="urn:microsoft.com/office/officeart/2008/layout/VerticalCurvedList"/>
    <dgm:cxn modelId="{B1A8B1F4-CD2C-4291-8BF4-4574E3759497}" type="presParOf" srcId="{643419BB-7F2F-4751-B106-DBE1A60661C9}" destId="{E72315F1-7ECB-4BED-ABD8-AAE41990A6AA}" srcOrd="1" destOrd="0" presId="urn:microsoft.com/office/officeart/2008/layout/VerticalCurvedList"/>
    <dgm:cxn modelId="{E04E17F8-688B-4330-9395-E800939C68B8}" type="presParOf" srcId="{643419BB-7F2F-4751-B106-DBE1A60661C9}" destId="{C71ECBF2-AEDE-4D32-BCC6-C3A53139D228}" srcOrd="2" destOrd="0" presId="urn:microsoft.com/office/officeart/2008/layout/VerticalCurvedList"/>
    <dgm:cxn modelId="{E8DFD838-B87D-419F-8CDC-395D6AA5193C}" type="presParOf" srcId="{C71ECBF2-AEDE-4D32-BCC6-C3A53139D228}" destId="{0DD74038-2FA6-4594-AD78-E9FA8469312E}" srcOrd="0" destOrd="0" presId="urn:microsoft.com/office/officeart/2008/layout/VerticalCurvedList"/>
    <dgm:cxn modelId="{16541F56-1F15-40F4-B9D3-6A973DF3E596}" type="presParOf" srcId="{643419BB-7F2F-4751-B106-DBE1A60661C9}" destId="{FEE5A815-E727-4D71-B5C1-2024673BA65B}" srcOrd="3" destOrd="0" presId="urn:microsoft.com/office/officeart/2008/layout/VerticalCurvedList"/>
    <dgm:cxn modelId="{80AE7423-A5FE-4B3F-A83E-7F292101EA0F}" type="presParOf" srcId="{643419BB-7F2F-4751-B106-DBE1A60661C9}" destId="{BF72390C-DFBE-4F5E-8A9B-FFE13BFF5329}" srcOrd="4" destOrd="0" presId="urn:microsoft.com/office/officeart/2008/layout/VerticalCurvedList"/>
    <dgm:cxn modelId="{404D59C9-5C71-4D22-84BF-3693BE49533D}" type="presParOf" srcId="{BF72390C-DFBE-4F5E-8A9B-FFE13BFF5329}" destId="{C079993E-56B6-4C2F-A79E-31F994B3E979}" srcOrd="0" destOrd="0" presId="urn:microsoft.com/office/officeart/2008/layout/VerticalCurvedList"/>
    <dgm:cxn modelId="{26B499E2-CE22-4623-A31D-EAD1724D048F}" type="presParOf" srcId="{643419BB-7F2F-4751-B106-DBE1A60661C9}" destId="{B68A0A41-3E28-4FB2-9548-D36C557F82E3}" srcOrd="5" destOrd="0" presId="urn:microsoft.com/office/officeart/2008/layout/VerticalCurvedList"/>
    <dgm:cxn modelId="{23E7A108-31FF-4F15-BB00-C492A5945E26}" type="presParOf" srcId="{643419BB-7F2F-4751-B106-DBE1A60661C9}" destId="{1A63B788-B210-473F-A1A0-134A09A6823D}" srcOrd="6" destOrd="0" presId="urn:microsoft.com/office/officeart/2008/layout/VerticalCurvedList"/>
    <dgm:cxn modelId="{068EFC14-6EAB-4F3E-B722-67E3C489EB27}" type="presParOf" srcId="{1A63B788-B210-473F-A1A0-134A09A6823D}" destId="{9181A118-65B5-4FC1-BB66-2A02D9B0B6A9}" srcOrd="0" destOrd="0" presId="urn:microsoft.com/office/officeart/2008/layout/VerticalCurvedList"/>
    <dgm:cxn modelId="{FE26EEA2-9878-43BD-A147-52E34BD66CD0}" type="presParOf" srcId="{643419BB-7F2F-4751-B106-DBE1A60661C9}" destId="{34D91083-7DC3-4B72-8BD0-269CDEF90A32}" srcOrd="7" destOrd="0" presId="urn:microsoft.com/office/officeart/2008/layout/VerticalCurvedList"/>
    <dgm:cxn modelId="{C8ED907D-119C-493C-8815-021008828ECF}" type="presParOf" srcId="{643419BB-7F2F-4751-B106-DBE1A60661C9}" destId="{0536E9CB-424B-4ADA-8766-91EC1B48ACA3}" srcOrd="8" destOrd="0" presId="urn:microsoft.com/office/officeart/2008/layout/VerticalCurvedList"/>
    <dgm:cxn modelId="{C82B2D52-E5D5-4CDE-AB15-18A0647465C8}" type="presParOf" srcId="{0536E9CB-424B-4ADA-8766-91EC1B48ACA3}" destId="{52321B34-E75D-45D3-8E46-CC8C4BC62786}" srcOrd="0" destOrd="0" presId="urn:microsoft.com/office/officeart/2008/layout/VerticalCurvedList"/>
    <dgm:cxn modelId="{3C956423-1B07-4FB1-8FAB-3FB07F35854D}" type="presParOf" srcId="{643419BB-7F2F-4751-B106-DBE1A60661C9}" destId="{67ED3CDE-A0EC-4C26-85CB-F540798970B9}" srcOrd="9" destOrd="0" presId="urn:microsoft.com/office/officeart/2008/layout/VerticalCurvedList"/>
    <dgm:cxn modelId="{2E344DDF-3A3A-4739-A252-059ABC93CA81}" type="presParOf" srcId="{643419BB-7F2F-4751-B106-DBE1A60661C9}" destId="{1AEFD31D-46B1-4DBA-8CEA-2CA84F666E73}" srcOrd="10" destOrd="0" presId="urn:microsoft.com/office/officeart/2008/layout/VerticalCurvedList"/>
    <dgm:cxn modelId="{225F1DA6-DD92-4CB6-813D-053D767A3A65}" type="presParOf" srcId="{1AEFD31D-46B1-4DBA-8CEA-2CA84F666E73}" destId="{FE4EFD4A-D5FC-44B4-92D4-1C023DD8C4F9}" srcOrd="0" destOrd="0" presId="urn:microsoft.com/office/officeart/2008/layout/VerticalCurvedList"/>
    <dgm:cxn modelId="{40AD603F-0BA0-4B08-A02E-838086177007}" type="presParOf" srcId="{643419BB-7F2F-4751-B106-DBE1A60661C9}" destId="{80761E6A-6A5D-4C9D-83CE-0BEF92D3E233}" srcOrd="11" destOrd="0" presId="urn:microsoft.com/office/officeart/2008/layout/VerticalCurvedList"/>
    <dgm:cxn modelId="{0B8E96A3-8520-4455-970E-480115C76CF9}" type="presParOf" srcId="{643419BB-7F2F-4751-B106-DBE1A60661C9}" destId="{9A6FC4CB-E60F-4421-B5FE-2C63A5882A8C}" srcOrd="12" destOrd="0" presId="urn:microsoft.com/office/officeart/2008/layout/VerticalCurvedList"/>
    <dgm:cxn modelId="{FCD61B51-75F0-4983-AC09-2116B654EFE8}" type="presParOf" srcId="{9A6FC4CB-E60F-4421-B5FE-2C63A5882A8C}" destId="{61DB7471-4677-4420-AD11-4D85F9967F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5/8/layout/vList3#1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3B524E1-75EA-4DC3-A0DB-723F8C4504D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БЕСЕДЫ С РОДИТЕЛЯМИ</a:t>
          </a:r>
          <a:endParaRPr lang="ru-RU" dirty="0">
            <a:solidFill>
              <a:schemeClr val="tx1"/>
            </a:solidFill>
          </a:endParaRPr>
        </a:p>
      </dgm:t>
    </dgm:pt>
    <dgm:pt modelId="{14E2A3FB-E452-4155-AF34-56E763F55603}" type="parTrans" cxnId="{BA89B7EC-ACD5-41E0-8820-102390BE57D8}">
      <dgm:prSet/>
      <dgm:spPr/>
      <dgm:t>
        <a:bodyPr/>
        <a:lstStyle/>
        <a:p>
          <a:endParaRPr lang="ru-RU"/>
        </a:p>
      </dgm:t>
    </dgm:pt>
    <dgm:pt modelId="{0247A9EE-B46B-4F23-98CC-7BD0D3591CEF}" type="sibTrans" cxnId="{BA89B7EC-ACD5-41E0-8820-102390BE57D8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СПОРТИВНЫЕ ИГРЫ И  СОРЕВНОВАНИЯ</a:t>
          </a:r>
          <a:endParaRPr lang="ru-RU" dirty="0">
            <a:solidFill>
              <a:schemeClr val="tx1"/>
            </a:solidFill>
          </a:endParaRP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24F14148-4ACA-45AD-9BBF-5680D221CA6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ОБСЛЕДОВАНИЕ ДЕТЕЙ</a:t>
          </a:r>
          <a:endParaRPr lang="ru-RU" dirty="0">
            <a:solidFill>
              <a:schemeClr val="tx1"/>
            </a:solidFill>
          </a:endParaRPr>
        </a:p>
      </dgm:t>
    </dgm:pt>
    <dgm:pt modelId="{9F5208FC-38D2-4B92-AE55-CBC2A6508A40}" type="parTrans" cxnId="{A36C483E-BFF5-40CD-B926-39C6B3334235}">
      <dgm:prSet/>
      <dgm:spPr/>
      <dgm:t>
        <a:bodyPr/>
        <a:lstStyle/>
        <a:p>
          <a:endParaRPr lang="ru-RU"/>
        </a:p>
      </dgm:t>
    </dgm:pt>
    <dgm:pt modelId="{23747380-82D1-4DC6-8F4E-71E61AAA399F}" type="sibTrans" cxnId="{A36C483E-BFF5-40CD-B926-39C6B3334235}">
      <dgm:prSet/>
      <dgm:spPr/>
      <dgm:t>
        <a:bodyPr/>
        <a:lstStyle/>
        <a:p>
          <a:endParaRPr lang="ru-RU"/>
        </a:p>
      </dgm:t>
    </dgm:pt>
    <dgm:pt modelId="{753C1133-67A4-4403-936D-A9E46DA4CE4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ОБСЛЕДОВАНИЕ РОДИТЕЛЕЙ</a:t>
          </a:r>
          <a:endParaRPr lang="ru-RU" dirty="0">
            <a:solidFill>
              <a:schemeClr val="tx1"/>
            </a:solidFill>
          </a:endParaRPr>
        </a:p>
      </dgm:t>
    </dgm:pt>
    <dgm:pt modelId="{28CD630A-D439-4B9F-B5F1-AC67ED70073A}" type="parTrans" cxnId="{1DF50492-A4F8-40F0-A6E0-E23AEBCF4708}">
      <dgm:prSet/>
      <dgm:spPr/>
      <dgm:t>
        <a:bodyPr/>
        <a:lstStyle/>
        <a:p>
          <a:endParaRPr lang="ru-RU"/>
        </a:p>
      </dgm:t>
    </dgm:pt>
    <dgm:pt modelId="{F6CD2C1C-98F8-449A-9770-0C97CCFCA0D2}" type="sibTrans" cxnId="{1DF50492-A4F8-40F0-A6E0-E23AEBCF4708}">
      <dgm:prSet/>
      <dgm:spPr/>
      <dgm:t>
        <a:bodyPr/>
        <a:lstStyle/>
        <a:p>
          <a:endParaRPr lang="ru-RU"/>
        </a:p>
      </dgm:t>
    </dgm:pt>
    <dgm:pt modelId="{CD456B6B-EC8D-407C-9CA9-700CAB22FBB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ИЗУЧЕНИЕ ФИЗИЧЕСКОЙ АКТИВНОСТИ ДЕТЕЙ И РОДИТЕЛЕЙ</a:t>
          </a:r>
          <a:endParaRPr lang="ru-RU" dirty="0">
            <a:solidFill>
              <a:schemeClr val="tx1"/>
            </a:solidFill>
          </a:endParaRPr>
        </a:p>
      </dgm:t>
    </dgm:pt>
    <dgm:pt modelId="{D21936C6-D203-45E8-BAD6-4DA94EE8213C}" type="parTrans" cxnId="{8C215C83-3238-48ED-9AF5-CD400FE2ACB2}">
      <dgm:prSet/>
      <dgm:spPr/>
      <dgm:t>
        <a:bodyPr/>
        <a:lstStyle/>
        <a:p>
          <a:endParaRPr lang="ru-RU"/>
        </a:p>
      </dgm:t>
    </dgm:pt>
    <dgm:pt modelId="{92FE8D42-F0E9-4A37-9191-F11A36522C43}" type="sibTrans" cxnId="{8C215C83-3238-48ED-9AF5-CD400FE2ACB2}">
      <dgm:prSet/>
      <dgm:spPr/>
      <dgm:t>
        <a:bodyPr/>
        <a:lstStyle/>
        <a:p>
          <a:endParaRPr lang="ru-RU"/>
        </a:p>
      </dgm:t>
    </dgm:pt>
    <dgm:pt modelId="{99CB196C-13E8-4560-BD6F-55AD3F7D479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ИГРЫ  НА РАЗВИТИЕ МЕЛКОЙ МОТОРИКИ РУК</a:t>
          </a:r>
          <a:endParaRPr lang="ru-RU" dirty="0">
            <a:solidFill>
              <a:schemeClr val="tx1"/>
            </a:solidFill>
          </a:endParaRPr>
        </a:p>
      </dgm:t>
    </dgm:pt>
    <dgm:pt modelId="{1239F59A-E5E4-48E4-AB57-D87E07FBC62C}" type="parTrans" cxnId="{35C783B8-9D80-47B1-AF41-0E565BEDFF39}">
      <dgm:prSet/>
      <dgm:spPr/>
      <dgm:t>
        <a:bodyPr/>
        <a:lstStyle/>
        <a:p>
          <a:endParaRPr lang="ru-RU"/>
        </a:p>
      </dgm:t>
    </dgm:pt>
    <dgm:pt modelId="{4EF6AE4B-D0B3-4A51-94BE-A0D4B3481932}" type="sibTrans" cxnId="{35C783B8-9D80-47B1-AF41-0E565BEDFF39}">
      <dgm:prSet/>
      <dgm:spPr/>
      <dgm:t>
        <a:bodyPr/>
        <a:lstStyle/>
        <a:p>
          <a:endParaRPr lang="ru-RU"/>
        </a:p>
      </dgm:t>
    </dgm:pt>
    <dgm:pt modelId="{601708DF-A444-4F9A-A4CF-F09DC525E28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АРТИКУЛЯЦОННАЯ ГИМНАСТИКА</a:t>
          </a:r>
          <a:endParaRPr lang="ru-RU" dirty="0">
            <a:solidFill>
              <a:schemeClr val="tx1"/>
            </a:solidFill>
          </a:endParaRPr>
        </a:p>
      </dgm:t>
    </dgm:pt>
    <dgm:pt modelId="{AEE73851-6370-4161-89A3-5DEEA20E540B}" type="parTrans" cxnId="{9F585F5E-A912-4B4C-8F7C-BDEB7795D2B9}">
      <dgm:prSet/>
      <dgm:spPr/>
      <dgm:t>
        <a:bodyPr/>
        <a:lstStyle/>
        <a:p>
          <a:endParaRPr lang="ru-RU"/>
        </a:p>
      </dgm:t>
    </dgm:pt>
    <dgm:pt modelId="{9DA5E989-483E-489A-99BE-72826543DB10}" type="sibTrans" cxnId="{9F585F5E-A912-4B4C-8F7C-BDEB7795D2B9}">
      <dgm:prSet/>
      <dgm:spPr/>
      <dgm:t>
        <a:bodyPr/>
        <a:lstStyle/>
        <a:p>
          <a:endParaRPr lang="ru-RU"/>
        </a:p>
      </dgm:t>
    </dgm:pt>
    <dgm:pt modelId="{F542DA0A-76C4-46BF-90A2-75CA217E04C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ГИМНАСТИКА ДЛЯ ГЛАЗ</a:t>
          </a:r>
          <a:endParaRPr lang="ru-RU" dirty="0">
            <a:solidFill>
              <a:schemeClr val="tx1"/>
            </a:solidFill>
          </a:endParaRPr>
        </a:p>
      </dgm:t>
    </dgm:pt>
    <dgm:pt modelId="{549B48B1-4794-4A10-A8A5-88294C3011DE}" type="parTrans" cxnId="{5ADE9AAC-4E4F-4D2C-8E41-FEBEAD3FF463}">
      <dgm:prSet/>
      <dgm:spPr/>
      <dgm:t>
        <a:bodyPr/>
        <a:lstStyle/>
        <a:p>
          <a:endParaRPr lang="ru-RU"/>
        </a:p>
      </dgm:t>
    </dgm:pt>
    <dgm:pt modelId="{2B77F031-9182-497D-9F4E-AC158E1A6FBD}" type="sibTrans" cxnId="{5ADE9AAC-4E4F-4D2C-8E41-FEBEAD3FF463}">
      <dgm:prSet/>
      <dgm:spPr/>
      <dgm:t>
        <a:bodyPr/>
        <a:lstStyle/>
        <a:p>
          <a:endParaRPr lang="ru-RU"/>
        </a:p>
      </dgm:t>
    </dgm:pt>
    <dgm:pt modelId="{E713280F-3151-46C5-84E1-456F3655AB5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ГИМНАСТИКА ДЛЯ МОЗГА</a:t>
          </a:r>
          <a:endParaRPr lang="ru-RU" dirty="0">
            <a:solidFill>
              <a:schemeClr val="tx1"/>
            </a:solidFill>
          </a:endParaRPr>
        </a:p>
      </dgm:t>
    </dgm:pt>
    <dgm:pt modelId="{9FC2F417-88FF-4DF7-8329-D42C64F6E668}" type="parTrans" cxnId="{20C3048E-0B45-400E-8FF4-9C8D54995162}">
      <dgm:prSet/>
      <dgm:spPr/>
      <dgm:t>
        <a:bodyPr/>
        <a:lstStyle/>
        <a:p>
          <a:endParaRPr lang="ru-RU"/>
        </a:p>
      </dgm:t>
    </dgm:pt>
    <dgm:pt modelId="{671DBD81-D16C-4EEE-86EB-F61AD8E476A2}" type="sibTrans" cxnId="{20C3048E-0B45-400E-8FF4-9C8D54995162}">
      <dgm:prSet/>
      <dgm:spPr/>
      <dgm:t>
        <a:bodyPr/>
        <a:lstStyle/>
        <a:p>
          <a:endParaRPr lang="ru-RU"/>
        </a:p>
      </dgm:t>
    </dgm:pt>
    <dgm:pt modelId="{F217E347-FD62-4140-B926-C9AF94C8EAC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ОБУЧАЮЩИЕ МАТЕРИАЛЫ</a:t>
          </a:r>
          <a:endParaRPr lang="ru-RU" dirty="0">
            <a:solidFill>
              <a:schemeClr val="tx1"/>
            </a:solidFill>
          </a:endParaRPr>
        </a:p>
      </dgm:t>
    </dgm:pt>
    <dgm:pt modelId="{21DCDEA0-70DB-4DC3-B88F-13C13BDE0F84}" type="parTrans" cxnId="{081AF687-E776-4BF3-AD85-EC56CD8BC4D4}">
      <dgm:prSet/>
      <dgm:spPr/>
      <dgm:t>
        <a:bodyPr/>
        <a:lstStyle/>
        <a:p>
          <a:endParaRPr lang="ru-RU"/>
        </a:p>
      </dgm:t>
    </dgm:pt>
    <dgm:pt modelId="{42009F46-63DD-4657-9017-A0E59A7FE359}" type="sibTrans" cxnId="{081AF687-E776-4BF3-AD85-EC56CD8BC4D4}">
      <dgm:prSet/>
      <dgm:spPr/>
      <dgm:t>
        <a:bodyPr/>
        <a:lstStyle/>
        <a:p>
          <a:endParaRPr lang="ru-RU"/>
        </a:p>
      </dgm:t>
    </dgm:pt>
    <dgm:pt modelId="{36670284-5067-424B-ABFF-4CEA16BA8937}" type="pres">
      <dgm:prSet presAssocID="{988EECD2-CD7B-4E61-A794-CC3932CF8A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1E9734-E13A-446E-B032-AABB23D32269}" type="pres">
      <dgm:prSet presAssocID="{A3B524E1-75EA-4DC3-A0DB-723F8C4504DE}" presName="composite" presStyleCnt="0"/>
      <dgm:spPr/>
    </dgm:pt>
    <dgm:pt modelId="{E0A0F964-616F-4811-859A-6DE397A30D14}" type="pres">
      <dgm:prSet presAssocID="{A3B524E1-75EA-4DC3-A0DB-723F8C4504DE}" presName="imgShp" presStyleLbl="fgImgPlace1" presStyleIdx="0" presStyleCnt="10"/>
      <dgm:spPr/>
    </dgm:pt>
    <dgm:pt modelId="{AA7B775C-7D2F-416B-9649-2C77BE2F868D}" type="pres">
      <dgm:prSet presAssocID="{A3B524E1-75EA-4DC3-A0DB-723F8C4504DE}" presName="txShp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8C758-890C-44C5-A218-D924A500091D}" type="pres">
      <dgm:prSet presAssocID="{0247A9EE-B46B-4F23-98CC-7BD0D3591CEF}" presName="spacing" presStyleCnt="0"/>
      <dgm:spPr/>
    </dgm:pt>
    <dgm:pt modelId="{B152D219-E462-437E-98AC-293530924683}" type="pres">
      <dgm:prSet presAssocID="{24F14148-4ACA-45AD-9BBF-5680D221CA6D}" presName="composite" presStyleCnt="0"/>
      <dgm:spPr/>
    </dgm:pt>
    <dgm:pt modelId="{7D150C6C-DA4E-48D2-8A0E-589BA844A923}" type="pres">
      <dgm:prSet presAssocID="{24F14148-4ACA-45AD-9BBF-5680D221CA6D}" presName="imgShp" presStyleLbl="fgImgPlace1" presStyleIdx="1" presStyleCnt="10"/>
      <dgm:spPr/>
    </dgm:pt>
    <dgm:pt modelId="{9B969E45-5131-4EE8-943B-6FEB2916784F}" type="pres">
      <dgm:prSet presAssocID="{24F14148-4ACA-45AD-9BBF-5680D221CA6D}" presName="txShp" presStyleLbl="node1" presStyleIdx="1" presStyleCnt="10" custLinFactNeighborX="-975" custLinFactNeighborY="8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4CE02-ACF1-4702-A93B-A48FBB2BB918}" type="pres">
      <dgm:prSet presAssocID="{23747380-82D1-4DC6-8F4E-71E61AAA399F}" presName="spacing" presStyleCnt="0"/>
      <dgm:spPr/>
    </dgm:pt>
    <dgm:pt modelId="{EA4DF868-ABC9-4325-ACBA-E5CBBDDAABD7}" type="pres">
      <dgm:prSet presAssocID="{753C1133-67A4-4403-936D-A9E46DA4CE47}" presName="composite" presStyleCnt="0"/>
      <dgm:spPr/>
    </dgm:pt>
    <dgm:pt modelId="{A09192BB-D8DC-4FBF-A4E9-DACBD4DDA628}" type="pres">
      <dgm:prSet presAssocID="{753C1133-67A4-4403-936D-A9E46DA4CE47}" presName="imgShp" presStyleLbl="fgImgPlace1" presStyleIdx="2" presStyleCnt="10"/>
      <dgm:spPr/>
    </dgm:pt>
    <dgm:pt modelId="{D902766F-0BF3-4123-AA0E-B9A348CCF7CC}" type="pres">
      <dgm:prSet presAssocID="{753C1133-67A4-4403-936D-A9E46DA4CE47}" presName="txShp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959AF-7E9B-4E63-BD3A-669E40BA5618}" type="pres">
      <dgm:prSet presAssocID="{F6CD2C1C-98F8-449A-9770-0C97CCFCA0D2}" presName="spacing" presStyleCnt="0"/>
      <dgm:spPr/>
    </dgm:pt>
    <dgm:pt modelId="{1EE05F37-D0A9-45B2-AADD-2F126B6770A1}" type="pres">
      <dgm:prSet presAssocID="{CD456B6B-EC8D-407C-9CA9-700CAB22FBBC}" presName="composite" presStyleCnt="0"/>
      <dgm:spPr/>
    </dgm:pt>
    <dgm:pt modelId="{20B8034C-F3E3-48E5-87C8-D125886994D6}" type="pres">
      <dgm:prSet presAssocID="{CD456B6B-EC8D-407C-9CA9-700CAB22FBBC}" presName="imgShp" presStyleLbl="fgImgPlace1" presStyleIdx="3" presStyleCnt="10"/>
      <dgm:spPr/>
    </dgm:pt>
    <dgm:pt modelId="{5A5D4D32-4868-42A0-BED7-2706F3870536}" type="pres">
      <dgm:prSet presAssocID="{CD456B6B-EC8D-407C-9CA9-700CAB22FBBC}" presName="txShp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D9357-CF19-4F81-847C-CC2B26C63D17}" type="pres">
      <dgm:prSet presAssocID="{92FE8D42-F0E9-4A37-9191-F11A36522C43}" presName="spacing" presStyleCnt="0"/>
      <dgm:spPr/>
    </dgm:pt>
    <dgm:pt modelId="{7902188C-9DE1-4504-A523-1C78D90FA39C}" type="pres">
      <dgm:prSet presAssocID="{33D0C631-BF07-4985-8788-AEF5A18F65E4}" presName="composite" presStyleCnt="0"/>
      <dgm:spPr/>
    </dgm:pt>
    <dgm:pt modelId="{C11A0BFB-6796-48C7-9116-7CEBBFEADE1B}" type="pres">
      <dgm:prSet presAssocID="{33D0C631-BF07-4985-8788-AEF5A18F65E4}" presName="imgShp" presStyleLbl="fgImgPlace1" presStyleIdx="4" presStyleCnt="10"/>
      <dgm:spPr/>
    </dgm:pt>
    <dgm:pt modelId="{D9DF4A8C-C44D-47D2-B90F-A38860F6221C}" type="pres">
      <dgm:prSet presAssocID="{33D0C631-BF07-4985-8788-AEF5A18F65E4}" presName="txShp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A6252-C2E8-49B7-95C3-E3C8BBE993C7}" type="pres">
      <dgm:prSet presAssocID="{663C0BD7-84CF-4831-A573-16E9819B9E9D}" presName="spacing" presStyleCnt="0"/>
      <dgm:spPr/>
    </dgm:pt>
    <dgm:pt modelId="{F56AD83C-7302-461E-A697-7718BD80DF4F}" type="pres">
      <dgm:prSet presAssocID="{99CB196C-13E8-4560-BD6F-55AD3F7D4792}" presName="composite" presStyleCnt="0"/>
      <dgm:spPr/>
    </dgm:pt>
    <dgm:pt modelId="{082BD8F3-9AFA-4B6E-A616-60536863CEF7}" type="pres">
      <dgm:prSet presAssocID="{99CB196C-13E8-4560-BD6F-55AD3F7D4792}" presName="imgShp" presStyleLbl="fgImgPlace1" presStyleIdx="5" presStyleCnt="10"/>
      <dgm:spPr/>
    </dgm:pt>
    <dgm:pt modelId="{003CDC14-83B1-4519-BDC9-9A3EF8DD46CF}" type="pres">
      <dgm:prSet presAssocID="{99CB196C-13E8-4560-BD6F-55AD3F7D4792}" presName="txShp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367D0-9CEA-4E2C-8C32-EEF821886F0D}" type="pres">
      <dgm:prSet presAssocID="{4EF6AE4B-D0B3-4A51-94BE-A0D4B3481932}" presName="spacing" presStyleCnt="0"/>
      <dgm:spPr/>
    </dgm:pt>
    <dgm:pt modelId="{96AE5023-598E-4B11-8B65-6AE7837C2C6E}" type="pres">
      <dgm:prSet presAssocID="{601708DF-A444-4F9A-A4CF-F09DC525E28E}" presName="composite" presStyleCnt="0"/>
      <dgm:spPr/>
    </dgm:pt>
    <dgm:pt modelId="{5F7AFD67-C09D-4A56-96E1-BFE3BC773385}" type="pres">
      <dgm:prSet presAssocID="{601708DF-A444-4F9A-A4CF-F09DC525E28E}" presName="imgShp" presStyleLbl="fgImgPlace1" presStyleIdx="6" presStyleCnt="10"/>
      <dgm:spPr/>
    </dgm:pt>
    <dgm:pt modelId="{F592DAC1-BBAE-4DAE-9217-7A4069A25999}" type="pres">
      <dgm:prSet presAssocID="{601708DF-A444-4F9A-A4CF-F09DC525E28E}" presName="txShp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73FBD-A9D6-41C0-89CD-A7F045A22586}" type="pres">
      <dgm:prSet presAssocID="{9DA5E989-483E-489A-99BE-72826543DB10}" presName="spacing" presStyleCnt="0"/>
      <dgm:spPr/>
    </dgm:pt>
    <dgm:pt modelId="{BA3B2AA2-104E-4EA6-8BCF-48C19640B6C2}" type="pres">
      <dgm:prSet presAssocID="{F542DA0A-76C4-46BF-90A2-75CA217E04C0}" presName="composite" presStyleCnt="0"/>
      <dgm:spPr/>
    </dgm:pt>
    <dgm:pt modelId="{E5EE52AB-BF3A-404E-B0EB-3F6AE9378E19}" type="pres">
      <dgm:prSet presAssocID="{F542DA0A-76C4-46BF-90A2-75CA217E04C0}" presName="imgShp" presStyleLbl="fgImgPlace1" presStyleIdx="7" presStyleCnt="10"/>
      <dgm:spPr/>
    </dgm:pt>
    <dgm:pt modelId="{E72332F0-FEEB-48A4-8001-7A04120F3850}" type="pres">
      <dgm:prSet presAssocID="{F542DA0A-76C4-46BF-90A2-75CA217E04C0}" presName="txShp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F6E83-CD0F-41BF-BD8F-9E69DCE15033}" type="pres">
      <dgm:prSet presAssocID="{2B77F031-9182-497D-9F4E-AC158E1A6FBD}" presName="spacing" presStyleCnt="0"/>
      <dgm:spPr/>
    </dgm:pt>
    <dgm:pt modelId="{9D598AA1-8434-46D5-BAF0-E98C4D3B613E}" type="pres">
      <dgm:prSet presAssocID="{E713280F-3151-46C5-84E1-456F3655AB5A}" presName="composite" presStyleCnt="0"/>
      <dgm:spPr/>
    </dgm:pt>
    <dgm:pt modelId="{0560C55C-24DB-435F-862F-7AC56A869666}" type="pres">
      <dgm:prSet presAssocID="{E713280F-3151-46C5-84E1-456F3655AB5A}" presName="imgShp" presStyleLbl="fgImgPlace1" presStyleIdx="8" presStyleCnt="10"/>
      <dgm:spPr/>
    </dgm:pt>
    <dgm:pt modelId="{49259F7C-DA9E-42CF-9D4E-900B0624182A}" type="pres">
      <dgm:prSet presAssocID="{E713280F-3151-46C5-84E1-456F3655AB5A}" presName="txShp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87BF7-01D0-453D-996F-259DCA6CD252}" type="pres">
      <dgm:prSet presAssocID="{671DBD81-D16C-4EEE-86EB-F61AD8E476A2}" presName="spacing" presStyleCnt="0"/>
      <dgm:spPr/>
    </dgm:pt>
    <dgm:pt modelId="{E228072C-1B49-40FE-A778-20ABCA47DA5A}" type="pres">
      <dgm:prSet presAssocID="{F217E347-FD62-4140-B926-C9AF94C8EAC0}" presName="composite" presStyleCnt="0"/>
      <dgm:spPr/>
    </dgm:pt>
    <dgm:pt modelId="{920D63EB-20F4-4AE6-AF4D-9F92E7158BBC}" type="pres">
      <dgm:prSet presAssocID="{F217E347-FD62-4140-B926-C9AF94C8EAC0}" presName="imgShp" presStyleLbl="fgImgPlace1" presStyleIdx="9" presStyleCnt="10"/>
      <dgm:spPr/>
    </dgm:pt>
    <dgm:pt modelId="{C6407EF8-ED6A-49EF-9412-D56B56DBD158}" type="pres">
      <dgm:prSet presAssocID="{F217E347-FD62-4140-B926-C9AF94C8EAC0}" presName="txShp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9B7EC-ACD5-41E0-8820-102390BE57D8}" srcId="{988EECD2-CD7B-4E61-A794-CC3932CF8ADA}" destId="{A3B524E1-75EA-4DC3-A0DB-723F8C4504DE}" srcOrd="0" destOrd="0" parTransId="{14E2A3FB-E452-4155-AF34-56E763F55603}" sibTransId="{0247A9EE-B46B-4F23-98CC-7BD0D3591CEF}"/>
    <dgm:cxn modelId="{3BD4DA94-7EEC-43D9-A0F8-E3484C63810F}" srcId="{988EECD2-CD7B-4E61-A794-CC3932CF8ADA}" destId="{33D0C631-BF07-4985-8788-AEF5A18F65E4}" srcOrd="4" destOrd="0" parTransId="{DD6A81F8-6F92-4E48-97CA-1D254248947B}" sibTransId="{663C0BD7-84CF-4831-A573-16E9819B9E9D}"/>
    <dgm:cxn modelId="{5BF75D25-1408-4C5C-8F58-273A1EE28EA0}" type="presOf" srcId="{99CB196C-13E8-4560-BD6F-55AD3F7D4792}" destId="{003CDC14-83B1-4519-BDC9-9A3EF8DD46CF}" srcOrd="0" destOrd="0" presId="urn:microsoft.com/office/officeart/2005/8/layout/vList3#1"/>
    <dgm:cxn modelId="{FE3E537C-6A12-496D-8696-ECAEF25126AD}" type="presOf" srcId="{F542DA0A-76C4-46BF-90A2-75CA217E04C0}" destId="{E72332F0-FEEB-48A4-8001-7A04120F3850}" srcOrd="0" destOrd="0" presId="urn:microsoft.com/office/officeart/2005/8/layout/vList3#1"/>
    <dgm:cxn modelId="{9F585F5E-A912-4B4C-8F7C-BDEB7795D2B9}" srcId="{988EECD2-CD7B-4E61-A794-CC3932CF8ADA}" destId="{601708DF-A444-4F9A-A4CF-F09DC525E28E}" srcOrd="6" destOrd="0" parTransId="{AEE73851-6370-4161-89A3-5DEEA20E540B}" sibTransId="{9DA5E989-483E-489A-99BE-72826543DB10}"/>
    <dgm:cxn modelId="{A36C483E-BFF5-40CD-B926-39C6B3334235}" srcId="{988EECD2-CD7B-4E61-A794-CC3932CF8ADA}" destId="{24F14148-4ACA-45AD-9BBF-5680D221CA6D}" srcOrd="1" destOrd="0" parTransId="{9F5208FC-38D2-4B92-AE55-CBC2A6508A40}" sibTransId="{23747380-82D1-4DC6-8F4E-71E61AAA399F}"/>
    <dgm:cxn modelId="{15401459-629C-4E6E-9AEE-EFC095453859}" type="presOf" srcId="{753C1133-67A4-4403-936D-A9E46DA4CE47}" destId="{D902766F-0BF3-4123-AA0E-B9A348CCF7CC}" srcOrd="0" destOrd="0" presId="urn:microsoft.com/office/officeart/2005/8/layout/vList3#1"/>
    <dgm:cxn modelId="{F72E76E9-3184-4B33-ADBF-0CA1E7AEAAA4}" type="presOf" srcId="{CD456B6B-EC8D-407C-9CA9-700CAB22FBBC}" destId="{5A5D4D32-4868-42A0-BED7-2706F3870536}" srcOrd="0" destOrd="0" presId="urn:microsoft.com/office/officeart/2005/8/layout/vList3#1"/>
    <dgm:cxn modelId="{D13FC96C-FD05-4562-8DAE-B381B5E02D6A}" type="presOf" srcId="{988EECD2-CD7B-4E61-A794-CC3932CF8ADA}" destId="{36670284-5067-424B-ABFF-4CEA16BA8937}" srcOrd="0" destOrd="0" presId="urn:microsoft.com/office/officeart/2005/8/layout/vList3#1"/>
    <dgm:cxn modelId="{9F51FB88-C572-46F4-B761-F44AD780B3C9}" type="presOf" srcId="{F217E347-FD62-4140-B926-C9AF94C8EAC0}" destId="{C6407EF8-ED6A-49EF-9412-D56B56DBD158}" srcOrd="0" destOrd="0" presId="urn:microsoft.com/office/officeart/2005/8/layout/vList3#1"/>
    <dgm:cxn modelId="{35C783B8-9D80-47B1-AF41-0E565BEDFF39}" srcId="{988EECD2-CD7B-4E61-A794-CC3932CF8ADA}" destId="{99CB196C-13E8-4560-BD6F-55AD3F7D4792}" srcOrd="5" destOrd="0" parTransId="{1239F59A-E5E4-48E4-AB57-D87E07FBC62C}" sibTransId="{4EF6AE4B-D0B3-4A51-94BE-A0D4B3481932}"/>
    <dgm:cxn modelId="{081AF687-E776-4BF3-AD85-EC56CD8BC4D4}" srcId="{988EECD2-CD7B-4E61-A794-CC3932CF8ADA}" destId="{F217E347-FD62-4140-B926-C9AF94C8EAC0}" srcOrd="9" destOrd="0" parTransId="{21DCDEA0-70DB-4DC3-B88F-13C13BDE0F84}" sibTransId="{42009F46-63DD-4657-9017-A0E59A7FE359}"/>
    <dgm:cxn modelId="{F4473360-B570-4C31-B289-D36489435272}" type="presOf" srcId="{33D0C631-BF07-4985-8788-AEF5A18F65E4}" destId="{D9DF4A8C-C44D-47D2-B90F-A38860F6221C}" srcOrd="0" destOrd="0" presId="urn:microsoft.com/office/officeart/2005/8/layout/vList3#1"/>
    <dgm:cxn modelId="{05C8AA53-F4CF-4EDA-9F07-E503A69BAC5F}" type="presOf" srcId="{A3B524E1-75EA-4DC3-A0DB-723F8C4504DE}" destId="{AA7B775C-7D2F-416B-9649-2C77BE2F868D}" srcOrd="0" destOrd="0" presId="urn:microsoft.com/office/officeart/2005/8/layout/vList3#1"/>
    <dgm:cxn modelId="{1B816020-8FF4-48C8-8D6B-F20FF76B607E}" type="presOf" srcId="{24F14148-4ACA-45AD-9BBF-5680D221CA6D}" destId="{9B969E45-5131-4EE8-943B-6FEB2916784F}" srcOrd="0" destOrd="0" presId="urn:microsoft.com/office/officeart/2005/8/layout/vList3#1"/>
    <dgm:cxn modelId="{20C3048E-0B45-400E-8FF4-9C8D54995162}" srcId="{988EECD2-CD7B-4E61-A794-CC3932CF8ADA}" destId="{E713280F-3151-46C5-84E1-456F3655AB5A}" srcOrd="8" destOrd="0" parTransId="{9FC2F417-88FF-4DF7-8329-D42C64F6E668}" sibTransId="{671DBD81-D16C-4EEE-86EB-F61AD8E476A2}"/>
    <dgm:cxn modelId="{D6752822-94F1-4249-8F44-E5A273C532CB}" type="presOf" srcId="{E713280F-3151-46C5-84E1-456F3655AB5A}" destId="{49259F7C-DA9E-42CF-9D4E-900B0624182A}" srcOrd="0" destOrd="0" presId="urn:microsoft.com/office/officeart/2005/8/layout/vList3#1"/>
    <dgm:cxn modelId="{1DF50492-A4F8-40F0-A6E0-E23AEBCF4708}" srcId="{988EECD2-CD7B-4E61-A794-CC3932CF8ADA}" destId="{753C1133-67A4-4403-936D-A9E46DA4CE47}" srcOrd="2" destOrd="0" parTransId="{28CD630A-D439-4B9F-B5F1-AC67ED70073A}" sibTransId="{F6CD2C1C-98F8-449A-9770-0C97CCFCA0D2}"/>
    <dgm:cxn modelId="{B4D79E97-55D7-4D27-B3B5-0910BA766CBF}" type="presOf" srcId="{601708DF-A444-4F9A-A4CF-F09DC525E28E}" destId="{F592DAC1-BBAE-4DAE-9217-7A4069A25999}" srcOrd="0" destOrd="0" presId="urn:microsoft.com/office/officeart/2005/8/layout/vList3#1"/>
    <dgm:cxn modelId="{8C215C83-3238-48ED-9AF5-CD400FE2ACB2}" srcId="{988EECD2-CD7B-4E61-A794-CC3932CF8ADA}" destId="{CD456B6B-EC8D-407C-9CA9-700CAB22FBBC}" srcOrd="3" destOrd="0" parTransId="{D21936C6-D203-45E8-BAD6-4DA94EE8213C}" sibTransId="{92FE8D42-F0E9-4A37-9191-F11A36522C43}"/>
    <dgm:cxn modelId="{5ADE9AAC-4E4F-4D2C-8E41-FEBEAD3FF463}" srcId="{988EECD2-CD7B-4E61-A794-CC3932CF8ADA}" destId="{F542DA0A-76C4-46BF-90A2-75CA217E04C0}" srcOrd="7" destOrd="0" parTransId="{549B48B1-4794-4A10-A8A5-88294C3011DE}" sibTransId="{2B77F031-9182-497D-9F4E-AC158E1A6FBD}"/>
    <dgm:cxn modelId="{D0EC516F-0671-4B36-9B97-0584891F0B27}" type="presParOf" srcId="{36670284-5067-424B-ABFF-4CEA16BA8937}" destId="{6A1E9734-E13A-446E-B032-AABB23D32269}" srcOrd="0" destOrd="0" presId="urn:microsoft.com/office/officeart/2005/8/layout/vList3#1"/>
    <dgm:cxn modelId="{C452DFD7-2DF7-4FC7-9D61-EEF4179732C7}" type="presParOf" srcId="{6A1E9734-E13A-446E-B032-AABB23D32269}" destId="{E0A0F964-616F-4811-859A-6DE397A30D14}" srcOrd="0" destOrd="0" presId="urn:microsoft.com/office/officeart/2005/8/layout/vList3#1"/>
    <dgm:cxn modelId="{853C21BF-8088-4694-A111-4D81A997CE31}" type="presParOf" srcId="{6A1E9734-E13A-446E-B032-AABB23D32269}" destId="{AA7B775C-7D2F-416B-9649-2C77BE2F868D}" srcOrd="1" destOrd="0" presId="urn:microsoft.com/office/officeart/2005/8/layout/vList3#1"/>
    <dgm:cxn modelId="{E1A01222-A8B8-4B39-BEC4-19E6A04DF25D}" type="presParOf" srcId="{36670284-5067-424B-ABFF-4CEA16BA8937}" destId="{6138C758-890C-44C5-A218-D924A500091D}" srcOrd="1" destOrd="0" presId="urn:microsoft.com/office/officeart/2005/8/layout/vList3#1"/>
    <dgm:cxn modelId="{80FBC44F-FECF-4CE1-B414-467ABE509596}" type="presParOf" srcId="{36670284-5067-424B-ABFF-4CEA16BA8937}" destId="{B152D219-E462-437E-98AC-293530924683}" srcOrd="2" destOrd="0" presId="urn:microsoft.com/office/officeart/2005/8/layout/vList3#1"/>
    <dgm:cxn modelId="{5ACDADCF-FDF8-4AC2-B12E-C0F1D9B3CBDB}" type="presParOf" srcId="{B152D219-E462-437E-98AC-293530924683}" destId="{7D150C6C-DA4E-48D2-8A0E-589BA844A923}" srcOrd="0" destOrd="0" presId="urn:microsoft.com/office/officeart/2005/8/layout/vList3#1"/>
    <dgm:cxn modelId="{440F0652-5B51-48E6-BED2-71BDE7D8DD06}" type="presParOf" srcId="{B152D219-E462-437E-98AC-293530924683}" destId="{9B969E45-5131-4EE8-943B-6FEB2916784F}" srcOrd="1" destOrd="0" presId="urn:microsoft.com/office/officeart/2005/8/layout/vList3#1"/>
    <dgm:cxn modelId="{0609261C-D845-46EB-86BF-4DB27002E952}" type="presParOf" srcId="{36670284-5067-424B-ABFF-4CEA16BA8937}" destId="{5D84CE02-ACF1-4702-A93B-A48FBB2BB918}" srcOrd="3" destOrd="0" presId="urn:microsoft.com/office/officeart/2005/8/layout/vList3#1"/>
    <dgm:cxn modelId="{D2AFDE59-CCE4-4A6E-B228-7A0394476BBD}" type="presParOf" srcId="{36670284-5067-424B-ABFF-4CEA16BA8937}" destId="{EA4DF868-ABC9-4325-ACBA-E5CBBDDAABD7}" srcOrd="4" destOrd="0" presId="urn:microsoft.com/office/officeart/2005/8/layout/vList3#1"/>
    <dgm:cxn modelId="{E1D6AEC4-DA49-48CA-A48F-1D2171882B4C}" type="presParOf" srcId="{EA4DF868-ABC9-4325-ACBA-E5CBBDDAABD7}" destId="{A09192BB-D8DC-4FBF-A4E9-DACBD4DDA628}" srcOrd="0" destOrd="0" presId="urn:microsoft.com/office/officeart/2005/8/layout/vList3#1"/>
    <dgm:cxn modelId="{25B010C5-4267-4BD2-BF9E-9DFA0293C842}" type="presParOf" srcId="{EA4DF868-ABC9-4325-ACBA-E5CBBDDAABD7}" destId="{D902766F-0BF3-4123-AA0E-B9A348CCF7CC}" srcOrd="1" destOrd="0" presId="urn:microsoft.com/office/officeart/2005/8/layout/vList3#1"/>
    <dgm:cxn modelId="{67018D32-4B6E-4B23-8FC3-7DC4A24F0ED3}" type="presParOf" srcId="{36670284-5067-424B-ABFF-4CEA16BA8937}" destId="{F17959AF-7E9B-4E63-BD3A-669E40BA5618}" srcOrd="5" destOrd="0" presId="urn:microsoft.com/office/officeart/2005/8/layout/vList3#1"/>
    <dgm:cxn modelId="{9EFB2560-9358-4106-8284-E453551E7FC4}" type="presParOf" srcId="{36670284-5067-424B-ABFF-4CEA16BA8937}" destId="{1EE05F37-D0A9-45B2-AADD-2F126B6770A1}" srcOrd="6" destOrd="0" presId="urn:microsoft.com/office/officeart/2005/8/layout/vList3#1"/>
    <dgm:cxn modelId="{1546B5A9-AA0A-43BC-A1AF-894B289BB52E}" type="presParOf" srcId="{1EE05F37-D0A9-45B2-AADD-2F126B6770A1}" destId="{20B8034C-F3E3-48E5-87C8-D125886994D6}" srcOrd="0" destOrd="0" presId="urn:microsoft.com/office/officeart/2005/8/layout/vList3#1"/>
    <dgm:cxn modelId="{2AB23860-31FB-4E96-B4D5-28A6257B978E}" type="presParOf" srcId="{1EE05F37-D0A9-45B2-AADD-2F126B6770A1}" destId="{5A5D4D32-4868-42A0-BED7-2706F3870536}" srcOrd="1" destOrd="0" presId="urn:microsoft.com/office/officeart/2005/8/layout/vList3#1"/>
    <dgm:cxn modelId="{591A9F63-591E-408B-875B-C8A38B79FCE9}" type="presParOf" srcId="{36670284-5067-424B-ABFF-4CEA16BA8937}" destId="{D4DD9357-CF19-4F81-847C-CC2B26C63D17}" srcOrd="7" destOrd="0" presId="urn:microsoft.com/office/officeart/2005/8/layout/vList3#1"/>
    <dgm:cxn modelId="{4DFBA5C7-98B6-42B8-B712-031A93A1C2EA}" type="presParOf" srcId="{36670284-5067-424B-ABFF-4CEA16BA8937}" destId="{7902188C-9DE1-4504-A523-1C78D90FA39C}" srcOrd="8" destOrd="0" presId="urn:microsoft.com/office/officeart/2005/8/layout/vList3#1"/>
    <dgm:cxn modelId="{A00827FD-D364-4714-8B56-F767550FD299}" type="presParOf" srcId="{7902188C-9DE1-4504-A523-1C78D90FA39C}" destId="{C11A0BFB-6796-48C7-9116-7CEBBFEADE1B}" srcOrd="0" destOrd="0" presId="urn:microsoft.com/office/officeart/2005/8/layout/vList3#1"/>
    <dgm:cxn modelId="{895CE01E-A42E-44AC-9F15-48C58A573522}" type="presParOf" srcId="{7902188C-9DE1-4504-A523-1C78D90FA39C}" destId="{D9DF4A8C-C44D-47D2-B90F-A38860F6221C}" srcOrd="1" destOrd="0" presId="urn:microsoft.com/office/officeart/2005/8/layout/vList3#1"/>
    <dgm:cxn modelId="{256BF42D-02BA-48C7-9B08-BBFB7F09686C}" type="presParOf" srcId="{36670284-5067-424B-ABFF-4CEA16BA8937}" destId="{277A6252-C2E8-49B7-95C3-E3C8BBE993C7}" srcOrd="9" destOrd="0" presId="urn:microsoft.com/office/officeart/2005/8/layout/vList3#1"/>
    <dgm:cxn modelId="{1E9FF7AD-C303-45FF-9A0C-01B45A4EACDF}" type="presParOf" srcId="{36670284-5067-424B-ABFF-4CEA16BA8937}" destId="{F56AD83C-7302-461E-A697-7718BD80DF4F}" srcOrd="10" destOrd="0" presId="urn:microsoft.com/office/officeart/2005/8/layout/vList3#1"/>
    <dgm:cxn modelId="{AD6BD49B-D3A6-4236-953C-F8A0222BECF7}" type="presParOf" srcId="{F56AD83C-7302-461E-A697-7718BD80DF4F}" destId="{082BD8F3-9AFA-4B6E-A616-60536863CEF7}" srcOrd="0" destOrd="0" presId="urn:microsoft.com/office/officeart/2005/8/layout/vList3#1"/>
    <dgm:cxn modelId="{4B9A9C58-812E-4D75-B280-29BD0A74ABFB}" type="presParOf" srcId="{F56AD83C-7302-461E-A697-7718BD80DF4F}" destId="{003CDC14-83B1-4519-BDC9-9A3EF8DD46CF}" srcOrd="1" destOrd="0" presId="urn:microsoft.com/office/officeart/2005/8/layout/vList3#1"/>
    <dgm:cxn modelId="{198AAE87-F12C-4D1E-8544-0DEADD6D1BDB}" type="presParOf" srcId="{36670284-5067-424B-ABFF-4CEA16BA8937}" destId="{FE5367D0-9CEA-4E2C-8C32-EEF821886F0D}" srcOrd="11" destOrd="0" presId="urn:microsoft.com/office/officeart/2005/8/layout/vList3#1"/>
    <dgm:cxn modelId="{81418509-CBA4-47FB-ABF9-526BA2940D33}" type="presParOf" srcId="{36670284-5067-424B-ABFF-4CEA16BA8937}" destId="{96AE5023-598E-4B11-8B65-6AE7837C2C6E}" srcOrd="12" destOrd="0" presId="urn:microsoft.com/office/officeart/2005/8/layout/vList3#1"/>
    <dgm:cxn modelId="{407BC5F3-2C56-44F7-B1EC-6424AE67C363}" type="presParOf" srcId="{96AE5023-598E-4B11-8B65-6AE7837C2C6E}" destId="{5F7AFD67-C09D-4A56-96E1-BFE3BC773385}" srcOrd="0" destOrd="0" presId="urn:microsoft.com/office/officeart/2005/8/layout/vList3#1"/>
    <dgm:cxn modelId="{EBE7CEF5-C623-4C2B-BA07-B14FA8600AAC}" type="presParOf" srcId="{96AE5023-598E-4B11-8B65-6AE7837C2C6E}" destId="{F592DAC1-BBAE-4DAE-9217-7A4069A25999}" srcOrd="1" destOrd="0" presId="urn:microsoft.com/office/officeart/2005/8/layout/vList3#1"/>
    <dgm:cxn modelId="{9AEB6B66-248B-4C03-8EC1-CE67B6CE7E4A}" type="presParOf" srcId="{36670284-5067-424B-ABFF-4CEA16BA8937}" destId="{80073FBD-A9D6-41C0-89CD-A7F045A22586}" srcOrd="13" destOrd="0" presId="urn:microsoft.com/office/officeart/2005/8/layout/vList3#1"/>
    <dgm:cxn modelId="{60FFD69A-2C24-4C75-89D1-BA5CFE1B27D6}" type="presParOf" srcId="{36670284-5067-424B-ABFF-4CEA16BA8937}" destId="{BA3B2AA2-104E-4EA6-8BCF-48C19640B6C2}" srcOrd="14" destOrd="0" presId="urn:microsoft.com/office/officeart/2005/8/layout/vList3#1"/>
    <dgm:cxn modelId="{5AA9E7CB-0D33-4F65-B8AD-26D87A5BE4A9}" type="presParOf" srcId="{BA3B2AA2-104E-4EA6-8BCF-48C19640B6C2}" destId="{E5EE52AB-BF3A-404E-B0EB-3F6AE9378E19}" srcOrd="0" destOrd="0" presId="urn:microsoft.com/office/officeart/2005/8/layout/vList3#1"/>
    <dgm:cxn modelId="{B9461A23-3E3A-458F-AE86-283FC7CC66F6}" type="presParOf" srcId="{BA3B2AA2-104E-4EA6-8BCF-48C19640B6C2}" destId="{E72332F0-FEEB-48A4-8001-7A04120F3850}" srcOrd="1" destOrd="0" presId="urn:microsoft.com/office/officeart/2005/8/layout/vList3#1"/>
    <dgm:cxn modelId="{A734A761-8F4C-4BB5-952D-9D7DC9808122}" type="presParOf" srcId="{36670284-5067-424B-ABFF-4CEA16BA8937}" destId="{269F6E83-CD0F-41BF-BD8F-9E69DCE15033}" srcOrd="15" destOrd="0" presId="urn:microsoft.com/office/officeart/2005/8/layout/vList3#1"/>
    <dgm:cxn modelId="{22285942-C788-4301-AEDB-DC70D5B62BD2}" type="presParOf" srcId="{36670284-5067-424B-ABFF-4CEA16BA8937}" destId="{9D598AA1-8434-46D5-BAF0-E98C4D3B613E}" srcOrd="16" destOrd="0" presId="urn:microsoft.com/office/officeart/2005/8/layout/vList3#1"/>
    <dgm:cxn modelId="{608E3AF1-D9DD-4A56-9FF1-1B931E086ECF}" type="presParOf" srcId="{9D598AA1-8434-46D5-BAF0-E98C4D3B613E}" destId="{0560C55C-24DB-435F-862F-7AC56A869666}" srcOrd="0" destOrd="0" presId="urn:microsoft.com/office/officeart/2005/8/layout/vList3#1"/>
    <dgm:cxn modelId="{D501154F-4C22-42C3-9360-F67465711DDD}" type="presParOf" srcId="{9D598AA1-8434-46D5-BAF0-E98C4D3B613E}" destId="{49259F7C-DA9E-42CF-9D4E-900B0624182A}" srcOrd="1" destOrd="0" presId="urn:microsoft.com/office/officeart/2005/8/layout/vList3#1"/>
    <dgm:cxn modelId="{8BC01495-525B-4DC6-8C6F-489641CEB5A5}" type="presParOf" srcId="{36670284-5067-424B-ABFF-4CEA16BA8937}" destId="{85787BF7-01D0-453D-996F-259DCA6CD252}" srcOrd="17" destOrd="0" presId="urn:microsoft.com/office/officeart/2005/8/layout/vList3#1"/>
    <dgm:cxn modelId="{E308BC6E-0964-4583-8BD8-3B475D7252C2}" type="presParOf" srcId="{36670284-5067-424B-ABFF-4CEA16BA8937}" destId="{E228072C-1B49-40FE-A778-20ABCA47DA5A}" srcOrd="18" destOrd="0" presId="urn:microsoft.com/office/officeart/2005/8/layout/vList3#1"/>
    <dgm:cxn modelId="{ECFB87B5-8A3A-4CE1-B1DC-490E56725693}" type="presParOf" srcId="{E228072C-1B49-40FE-A778-20ABCA47DA5A}" destId="{920D63EB-20F4-4AE6-AF4D-9F92E7158BBC}" srcOrd="0" destOrd="0" presId="urn:microsoft.com/office/officeart/2005/8/layout/vList3#1"/>
    <dgm:cxn modelId="{BE2EFA9C-1BAC-4909-8939-83105118146B}" type="presParOf" srcId="{E228072C-1B49-40FE-A778-20ABCA47DA5A}" destId="{C6407EF8-ED6A-49EF-9412-D56B56DBD15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E9164-7BD3-4CA3-BACA-E4DD7E7AF267}">
      <dsp:nvSpPr>
        <dsp:cNvPr id="0" name=""/>
        <dsp:cNvSpPr/>
      </dsp:nvSpPr>
      <dsp:spPr>
        <a:xfrm>
          <a:off x="0" y="72008"/>
          <a:ext cx="4128120" cy="3597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Анкетирование</a:t>
          </a:r>
          <a:endParaRPr lang="ru-RU" sz="1500" kern="1200" dirty="0"/>
        </a:p>
      </dsp:txBody>
      <dsp:txXfrm>
        <a:off x="17563" y="89571"/>
        <a:ext cx="4092994" cy="324648"/>
      </dsp:txXfrm>
    </dsp:sp>
    <dsp:sp modelId="{CD59E2D7-55E9-4BD3-9F02-53025D88FAE6}">
      <dsp:nvSpPr>
        <dsp:cNvPr id="0" name=""/>
        <dsp:cNvSpPr/>
      </dsp:nvSpPr>
      <dsp:spPr>
        <a:xfrm>
          <a:off x="0" y="555685"/>
          <a:ext cx="4128120" cy="359774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Антропометрия </a:t>
          </a:r>
          <a:endParaRPr lang="ru-RU" sz="1500" kern="1200" dirty="0"/>
        </a:p>
      </dsp:txBody>
      <dsp:txXfrm>
        <a:off x="17563" y="573248"/>
        <a:ext cx="4092994" cy="324648"/>
      </dsp:txXfrm>
    </dsp:sp>
    <dsp:sp modelId="{C0DCF58C-7573-4EF1-9A71-CC56CEDAC0EC}">
      <dsp:nvSpPr>
        <dsp:cNvPr id="0" name=""/>
        <dsp:cNvSpPr/>
      </dsp:nvSpPr>
      <dsp:spPr>
        <a:xfrm>
          <a:off x="0" y="958660"/>
          <a:ext cx="4128120" cy="359774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Масса тела и изучение жирового состава тела</a:t>
          </a:r>
          <a:endParaRPr lang="ru-RU" sz="1500" kern="1200" dirty="0"/>
        </a:p>
      </dsp:txBody>
      <dsp:txXfrm>
        <a:off x="17563" y="976223"/>
        <a:ext cx="4092994" cy="324648"/>
      </dsp:txXfrm>
    </dsp:sp>
    <dsp:sp modelId="{C4FEA28E-AAFB-4A8F-B5E0-E46B930224D2}">
      <dsp:nvSpPr>
        <dsp:cNvPr id="0" name=""/>
        <dsp:cNvSpPr/>
      </dsp:nvSpPr>
      <dsp:spPr>
        <a:xfrm>
          <a:off x="0" y="1361635"/>
          <a:ext cx="4128120" cy="359774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Уровень артериального давления</a:t>
          </a:r>
          <a:endParaRPr lang="ru-RU" sz="1500" kern="1200" dirty="0"/>
        </a:p>
      </dsp:txBody>
      <dsp:txXfrm>
        <a:off x="17563" y="1379198"/>
        <a:ext cx="4092994" cy="324648"/>
      </dsp:txXfrm>
    </dsp:sp>
    <dsp:sp modelId="{6EC8BDC0-2DDD-4CE6-A13F-9C86050C95DA}">
      <dsp:nvSpPr>
        <dsp:cNvPr id="0" name=""/>
        <dsp:cNvSpPr/>
      </dsp:nvSpPr>
      <dsp:spPr>
        <a:xfrm>
          <a:off x="0" y="1764610"/>
          <a:ext cx="4128120" cy="359774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Электрокардиолрамма</a:t>
          </a:r>
          <a:endParaRPr lang="ru-RU" sz="1500" kern="1200" dirty="0"/>
        </a:p>
      </dsp:txBody>
      <dsp:txXfrm>
        <a:off x="17563" y="1782173"/>
        <a:ext cx="4092994" cy="324648"/>
      </dsp:txXfrm>
    </dsp:sp>
    <dsp:sp modelId="{9F6400E7-F5D0-456B-99A0-4FC31EC8E901}">
      <dsp:nvSpPr>
        <dsp:cNvPr id="0" name=""/>
        <dsp:cNvSpPr/>
      </dsp:nvSpPr>
      <dsp:spPr>
        <a:xfrm>
          <a:off x="0" y="2167585"/>
          <a:ext cx="4128120" cy="359774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Оценка холестерина и фракций</a:t>
          </a:r>
          <a:endParaRPr lang="ru-RU" sz="1500" kern="1200" dirty="0"/>
        </a:p>
      </dsp:txBody>
      <dsp:txXfrm>
        <a:off x="17563" y="2185148"/>
        <a:ext cx="4092994" cy="3246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B775C-7D2F-416B-9649-2C77BE2F868D}">
      <dsp:nvSpPr>
        <dsp:cNvPr id="0" name=""/>
        <dsp:cNvSpPr/>
      </dsp:nvSpPr>
      <dsp:spPr>
        <a:xfrm rot="10800000">
          <a:off x="1359799" y="707"/>
          <a:ext cx="5098614" cy="30224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БЕСЕДЫ С РОДИТЕЛЯМИ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707"/>
        <a:ext cx="5023052" cy="302247"/>
      </dsp:txXfrm>
    </dsp:sp>
    <dsp:sp modelId="{E0A0F964-616F-4811-859A-6DE397A30D14}">
      <dsp:nvSpPr>
        <dsp:cNvPr id="0" name=""/>
        <dsp:cNvSpPr/>
      </dsp:nvSpPr>
      <dsp:spPr>
        <a:xfrm>
          <a:off x="1208675" y="707"/>
          <a:ext cx="302247" cy="30224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69E45-5131-4EE8-943B-6FEB2916784F}">
      <dsp:nvSpPr>
        <dsp:cNvPr id="0" name=""/>
        <dsp:cNvSpPr/>
      </dsp:nvSpPr>
      <dsp:spPr>
        <a:xfrm rot="10800000">
          <a:off x="1310087" y="417832"/>
          <a:ext cx="5098614" cy="302247"/>
        </a:xfrm>
        <a:prstGeom prst="homePlat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ОБСЛЕДОВАНИЕ ДЕТЕЙ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385649" y="417832"/>
        <a:ext cx="5023052" cy="302247"/>
      </dsp:txXfrm>
    </dsp:sp>
    <dsp:sp modelId="{7D150C6C-DA4E-48D2-8A0E-589BA844A923}">
      <dsp:nvSpPr>
        <dsp:cNvPr id="0" name=""/>
        <dsp:cNvSpPr/>
      </dsp:nvSpPr>
      <dsp:spPr>
        <a:xfrm>
          <a:off x="1208675" y="393177"/>
          <a:ext cx="302247" cy="302247"/>
        </a:xfrm>
        <a:prstGeom prst="ellipse">
          <a:avLst/>
        </a:prstGeom>
        <a:solidFill>
          <a:schemeClr val="accent3">
            <a:tint val="50000"/>
            <a:hueOff val="1194689"/>
            <a:satOff val="-1568"/>
            <a:lumOff val="-1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2766F-0BF3-4123-AA0E-B9A348CCF7CC}">
      <dsp:nvSpPr>
        <dsp:cNvPr id="0" name=""/>
        <dsp:cNvSpPr/>
      </dsp:nvSpPr>
      <dsp:spPr>
        <a:xfrm rot="10800000">
          <a:off x="1359799" y="785648"/>
          <a:ext cx="5098614" cy="302247"/>
        </a:xfrm>
        <a:prstGeom prst="homePlat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ОБСЛЕДОВАНИЕ РОДИТЕЛЕЙ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785648"/>
        <a:ext cx="5023052" cy="302247"/>
      </dsp:txXfrm>
    </dsp:sp>
    <dsp:sp modelId="{A09192BB-D8DC-4FBF-A4E9-DACBD4DDA628}">
      <dsp:nvSpPr>
        <dsp:cNvPr id="0" name=""/>
        <dsp:cNvSpPr/>
      </dsp:nvSpPr>
      <dsp:spPr>
        <a:xfrm>
          <a:off x="1208675" y="785648"/>
          <a:ext cx="302247" cy="302247"/>
        </a:xfrm>
        <a:prstGeom prst="ellipse">
          <a:avLst/>
        </a:prstGeom>
        <a:solidFill>
          <a:schemeClr val="accent3">
            <a:tint val="50000"/>
            <a:hueOff val="2389377"/>
            <a:satOff val="-3135"/>
            <a:lumOff val="-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D4D32-4868-42A0-BED7-2706F3870536}">
      <dsp:nvSpPr>
        <dsp:cNvPr id="0" name=""/>
        <dsp:cNvSpPr/>
      </dsp:nvSpPr>
      <dsp:spPr>
        <a:xfrm rot="10800000">
          <a:off x="1359799" y="1178118"/>
          <a:ext cx="5098614" cy="302247"/>
        </a:xfrm>
        <a:prstGeom prst="homePlat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ИЗУЧЕНИЕ ФИЗИЧЕСКОЙ АКТИВНОСТИ ДЕТЕЙ И РОДИТЕЛЕЙ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1178118"/>
        <a:ext cx="5023052" cy="302247"/>
      </dsp:txXfrm>
    </dsp:sp>
    <dsp:sp modelId="{20B8034C-F3E3-48E5-87C8-D125886994D6}">
      <dsp:nvSpPr>
        <dsp:cNvPr id="0" name=""/>
        <dsp:cNvSpPr/>
      </dsp:nvSpPr>
      <dsp:spPr>
        <a:xfrm>
          <a:off x="1208675" y="1178118"/>
          <a:ext cx="302247" cy="302247"/>
        </a:xfrm>
        <a:prstGeom prst="ellipse">
          <a:avLst/>
        </a:prstGeom>
        <a:solidFill>
          <a:schemeClr val="accent3">
            <a:tint val="50000"/>
            <a:hueOff val="3584066"/>
            <a:satOff val="-4703"/>
            <a:lumOff val="-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F4A8C-C44D-47D2-B90F-A38860F6221C}">
      <dsp:nvSpPr>
        <dsp:cNvPr id="0" name=""/>
        <dsp:cNvSpPr/>
      </dsp:nvSpPr>
      <dsp:spPr>
        <a:xfrm rot="10800000">
          <a:off x="1359799" y="1570589"/>
          <a:ext cx="5098614" cy="302247"/>
        </a:xfrm>
        <a:prstGeom prst="homePlat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СПОРТИВНЫЕ ИГРЫ И  СОРЕВНОВАНИЯ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1570589"/>
        <a:ext cx="5023052" cy="302247"/>
      </dsp:txXfrm>
    </dsp:sp>
    <dsp:sp modelId="{C11A0BFB-6796-48C7-9116-7CEBBFEADE1B}">
      <dsp:nvSpPr>
        <dsp:cNvPr id="0" name=""/>
        <dsp:cNvSpPr/>
      </dsp:nvSpPr>
      <dsp:spPr>
        <a:xfrm>
          <a:off x="1208675" y="1570589"/>
          <a:ext cx="302247" cy="302247"/>
        </a:xfrm>
        <a:prstGeom prst="ellipse">
          <a:avLst/>
        </a:prstGeom>
        <a:solidFill>
          <a:schemeClr val="accent3">
            <a:tint val="50000"/>
            <a:hueOff val="4778755"/>
            <a:satOff val="-6270"/>
            <a:lumOff val="-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CDC14-83B1-4519-BDC9-9A3EF8DD46CF}">
      <dsp:nvSpPr>
        <dsp:cNvPr id="0" name=""/>
        <dsp:cNvSpPr/>
      </dsp:nvSpPr>
      <dsp:spPr>
        <a:xfrm rot="10800000">
          <a:off x="1359799" y="1963059"/>
          <a:ext cx="5098614" cy="302247"/>
        </a:xfrm>
        <a:prstGeom prst="homePlat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ИГРЫ  НА РАЗВИТИЕ МЕЛКОЙ МОТОРИКИ РУК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1963059"/>
        <a:ext cx="5023052" cy="302247"/>
      </dsp:txXfrm>
    </dsp:sp>
    <dsp:sp modelId="{082BD8F3-9AFA-4B6E-A616-60536863CEF7}">
      <dsp:nvSpPr>
        <dsp:cNvPr id="0" name=""/>
        <dsp:cNvSpPr/>
      </dsp:nvSpPr>
      <dsp:spPr>
        <a:xfrm>
          <a:off x="1208675" y="1963059"/>
          <a:ext cx="302247" cy="302247"/>
        </a:xfrm>
        <a:prstGeom prst="ellipse">
          <a:avLst/>
        </a:prstGeom>
        <a:solidFill>
          <a:schemeClr val="accent3">
            <a:tint val="50000"/>
            <a:hueOff val="5973444"/>
            <a:satOff val="-7838"/>
            <a:lumOff val="-7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2DAC1-BBAE-4DAE-9217-7A4069A25999}">
      <dsp:nvSpPr>
        <dsp:cNvPr id="0" name=""/>
        <dsp:cNvSpPr/>
      </dsp:nvSpPr>
      <dsp:spPr>
        <a:xfrm rot="10800000">
          <a:off x="1359799" y="2355529"/>
          <a:ext cx="5098614" cy="302247"/>
        </a:xfrm>
        <a:prstGeom prst="homePlat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АРТИКУЛЯЦОННАЯ ГИМНАСТИКА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2355529"/>
        <a:ext cx="5023052" cy="302247"/>
      </dsp:txXfrm>
    </dsp:sp>
    <dsp:sp modelId="{5F7AFD67-C09D-4A56-96E1-BFE3BC773385}">
      <dsp:nvSpPr>
        <dsp:cNvPr id="0" name=""/>
        <dsp:cNvSpPr/>
      </dsp:nvSpPr>
      <dsp:spPr>
        <a:xfrm>
          <a:off x="1208675" y="2355529"/>
          <a:ext cx="302247" cy="302247"/>
        </a:xfrm>
        <a:prstGeom prst="ellipse">
          <a:avLst/>
        </a:prstGeom>
        <a:solidFill>
          <a:schemeClr val="accent3">
            <a:tint val="50000"/>
            <a:hueOff val="7168132"/>
            <a:satOff val="-9405"/>
            <a:lumOff val="-9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332F0-FEEB-48A4-8001-7A04120F3850}">
      <dsp:nvSpPr>
        <dsp:cNvPr id="0" name=""/>
        <dsp:cNvSpPr/>
      </dsp:nvSpPr>
      <dsp:spPr>
        <a:xfrm rot="10800000">
          <a:off x="1359799" y="2748000"/>
          <a:ext cx="5098614" cy="302247"/>
        </a:xfrm>
        <a:prstGeom prst="homePlat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ГИМНАСТИКА ДЛЯ ГЛАЗ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2748000"/>
        <a:ext cx="5023052" cy="302247"/>
      </dsp:txXfrm>
    </dsp:sp>
    <dsp:sp modelId="{E5EE52AB-BF3A-404E-B0EB-3F6AE9378E19}">
      <dsp:nvSpPr>
        <dsp:cNvPr id="0" name=""/>
        <dsp:cNvSpPr/>
      </dsp:nvSpPr>
      <dsp:spPr>
        <a:xfrm>
          <a:off x="1208675" y="2748000"/>
          <a:ext cx="302247" cy="302247"/>
        </a:xfrm>
        <a:prstGeom prst="ellipse">
          <a:avLst/>
        </a:prstGeom>
        <a:solidFill>
          <a:schemeClr val="accent3">
            <a:tint val="50000"/>
            <a:hueOff val="8362821"/>
            <a:satOff val="-10973"/>
            <a:lumOff val="-10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59F7C-DA9E-42CF-9D4E-900B0624182A}">
      <dsp:nvSpPr>
        <dsp:cNvPr id="0" name=""/>
        <dsp:cNvSpPr/>
      </dsp:nvSpPr>
      <dsp:spPr>
        <a:xfrm rot="10800000">
          <a:off x="1359799" y="3140470"/>
          <a:ext cx="5098614" cy="302247"/>
        </a:xfrm>
        <a:prstGeom prst="homePlat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ГИМНАСТИКА ДЛЯ МОЗГА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3140470"/>
        <a:ext cx="5023052" cy="302247"/>
      </dsp:txXfrm>
    </dsp:sp>
    <dsp:sp modelId="{0560C55C-24DB-435F-862F-7AC56A869666}">
      <dsp:nvSpPr>
        <dsp:cNvPr id="0" name=""/>
        <dsp:cNvSpPr/>
      </dsp:nvSpPr>
      <dsp:spPr>
        <a:xfrm>
          <a:off x="1208675" y="3140470"/>
          <a:ext cx="302247" cy="302247"/>
        </a:xfrm>
        <a:prstGeom prst="ellipse">
          <a:avLst/>
        </a:prstGeom>
        <a:solidFill>
          <a:schemeClr val="accent3">
            <a:tint val="50000"/>
            <a:hueOff val="9557509"/>
            <a:satOff val="-12540"/>
            <a:lumOff val="-1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07EF8-ED6A-49EF-9412-D56B56DBD158}">
      <dsp:nvSpPr>
        <dsp:cNvPr id="0" name=""/>
        <dsp:cNvSpPr/>
      </dsp:nvSpPr>
      <dsp:spPr>
        <a:xfrm rot="10800000">
          <a:off x="1359799" y="3532941"/>
          <a:ext cx="5098614" cy="302247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2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ОБУЧАЮЩИЕ МАТЕРИАЛЫ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1435361" y="3532941"/>
        <a:ext cx="5023052" cy="302247"/>
      </dsp:txXfrm>
    </dsp:sp>
    <dsp:sp modelId="{920D63EB-20F4-4AE6-AF4D-9F92E7158BBC}">
      <dsp:nvSpPr>
        <dsp:cNvPr id="0" name=""/>
        <dsp:cNvSpPr/>
      </dsp:nvSpPr>
      <dsp:spPr>
        <a:xfrm>
          <a:off x="1208675" y="3532941"/>
          <a:ext cx="302247" cy="302247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89135-5828-43C5-86A9-279507A421D1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E7F77-1ECA-46FF-9C10-A48AF5082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1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9252BA-47BA-4BBC-91F6-2DB8D72390DD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1246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760"/>
            <a:fld id="{01BD502B-C15B-43EB-A868-27EEAFE3A338}" type="slidenum">
              <a:rPr lang="ru-RU" altLang="ru-RU" smtClean="0">
                <a:cs typeface="Arial" pitchFamily="34" charset="0"/>
              </a:rPr>
              <a:pPr defTabSz="912760"/>
              <a:t>2</a:t>
            </a:fld>
            <a:endParaRPr lang="ru-RU" altLang="ru-RU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6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16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64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6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22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683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0A493-24A5-43B0-95FA-0AC9187452D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3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BA4CF0-B597-492B-92C2-2AA437F4AAB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72A2-2F27-4811-A41A-F7D9997E115E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15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5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6.xml"/><Relationship Id="rId11" Type="http://schemas.openxmlformats.org/officeDocument/2006/relationships/image" Target="../media/image124.png"/><Relationship Id="rId5" Type="http://schemas.openxmlformats.org/officeDocument/2006/relationships/image" Target="../media/image123.jpeg"/><Relationship Id="rId10" Type="http://schemas.microsoft.com/office/2007/relationships/diagramDrawing" Target="../diagrams/drawing6.xml"/><Relationship Id="rId4" Type="http://schemas.openxmlformats.org/officeDocument/2006/relationships/image" Target="../media/image122.png"/><Relationship Id="rId9" Type="http://schemas.openxmlformats.org/officeDocument/2006/relationships/diagramColors" Target="../diagrams/colors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21" Type="http://schemas.openxmlformats.org/officeDocument/2006/relationships/image" Target="../media/image143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tiff"/><Relationship Id="rId13" Type="http://schemas.openxmlformats.org/officeDocument/2006/relationships/image" Target="../media/image15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15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153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52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1" y="2708275"/>
            <a:ext cx="9144000" cy="19446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93" tIns="47896" rIns="95793" bIns="47896" anchor="ctr"/>
          <a:lstStyle/>
          <a:p>
            <a:pPr algn="ctr" defTabSz="957925">
              <a:defRPr/>
            </a:pP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«Здоровое настоящее – счастливое будущее!»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10" descr="http://img.tourbina.ru/photos.3/2/0/203423/super.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97" y="1279525"/>
            <a:ext cx="1395046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1889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93" tIns="47896" rIns="95793" bIns="47896" anchor="ctr"/>
          <a:lstStyle/>
          <a:p>
            <a:pPr algn="ctr" defTabSz="957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57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548680"/>
            <a:ext cx="4204800" cy="649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57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ТВЕРСКОЙ ГМУ МИНЗДРАВА РОССИИ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641482" y="6308725"/>
            <a:ext cx="1861038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sun9-38.userapi.com/c846418/v846418817/912b3/5VRDDHGvJs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268760"/>
            <a:ext cx="1728866" cy="1152128"/>
          </a:xfrm>
          <a:prstGeom prst="rect">
            <a:avLst/>
          </a:prstGeom>
          <a:noFill/>
        </p:spPr>
      </p:pic>
      <p:pic>
        <p:nvPicPr>
          <p:cNvPr id="18" name="Picture 2" descr="https://sun9-25.userapi.com/c858236/v858236976/c71f7/K1anaxftJf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869160"/>
            <a:ext cx="1769105" cy="1178943"/>
          </a:xfrm>
          <a:prstGeom prst="rect">
            <a:avLst/>
          </a:prstGeom>
          <a:noFill/>
        </p:spPr>
      </p:pic>
      <p:pic>
        <p:nvPicPr>
          <p:cNvPr id="14" name="Picture 2" descr="https://sun9-34.userapi.com/c858020/v858020379/8569c/TaQgx-4eO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268760"/>
            <a:ext cx="1728192" cy="1175700"/>
          </a:xfrm>
          <a:prstGeom prst="rect">
            <a:avLst/>
          </a:prstGeom>
          <a:noFill/>
        </p:spPr>
      </p:pic>
      <p:pic>
        <p:nvPicPr>
          <p:cNvPr id="15" name="Picture 2" descr="https://sun9-23.userapi.com/c854120/v854120963/103fb3/gC4Zpnm_qc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4704" y="1212166"/>
            <a:ext cx="1835993" cy="1223518"/>
          </a:xfrm>
          <a:prstGeom prst="rect">
            <a:avLst/>
          </a:prstGeom>
          <a:noFill/>
        </p:spPr>
      </p:pic>
      <p:pic>
        <p:nvPicPr>
          <p:cNvPr id="17" name="Picture 2" descr="https://sun9-20.userapi.com/c854120/v854120963/1039ef/ew-mMgUesFc.jpg"/>
          <p:cNvPicPr>
            <a:picLocks noChangeAspect="1" noChangeArrowheads="1"/>
          </p:cNvPicPr>
          <p:nvPr/>
        </p:nvPicPr>
        <p:blipFill>
          <a:blip r:embed="rId8" cstate="print"/>
          <a:srcRect l="49439" t="68295" r="23810" b="5169"/>
          <a:stretch>
            <a:fillRect/>
          </a:stretch>
        </p:blipFill>
        <p:spPr bwMode="auto">
          <a:xfrm>
            <a:off x="7380312" y="5661248"/>
            <a:ext cx="1656184" cy="11521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080" y="1216443"/>
            <a:ext cx="1873406" cy="120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«УРОКИ ЗДОРОВОГО ПИТАНИЯ»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Проект </a:t>
            </a:r>
            <a:r>
              <a:rPr lang="ru-RU" b="1" dirty="0">
                <a:solidFill>
                  <a:srgbClr val="7030A0"/>
                </a:solidFill>
              </a:rPr>
              <a:t>предусматривает </a:t>
            </a:r>
            <a:r>
              <a:rPr lang="ru-RU" b="1" dirty="0" smtClean="0">
                <a:solidFill>
                  <a:srgbClr val="7030A0"/>
                </a:solidFill>
              </a:rPr>
              <a:t>проведение уроков в школах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по популяризации здорового питания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76872"/>
            <a:ext cx="84249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Разработаны сценарии для детей различного возраста. В течение полугода в соревновательной форме проходит обучение. Победителей ждут призы!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996953"/>
            <a:ext cx="4248472" cy="3186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6453336"/>
            <a:ext cx="538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Мастер-класс и викторина  для учащихся 2-3 классов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7834" y="2932331"/>
            <a:ext cx="4572638" cy="36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75856" y="2492896"/>
            <a:ext cx="2883768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492896"/>
            <a:ext cx="2838234" cy="187220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144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«УРОКИ ЗДОРОВОГО ПИТАНИЯ»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1268760"/>
            <a:ext cx="7623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реализован совместно с Дружиной «Афанасий» в рамках гранта</a:t>
            </a:r>
          </a:p>
          <a:p>
            <a:r>
              <a:rPr lang="ru-RU" dirty="0" smtClean="0"/>
              <a:t>Правительства Тверской области.</a:t>
            </a:r>
          </a:p>
          <a:p>
            <a:r>
              <a:rPr lang="ru-RU" dirty="0" smtClean="0"/>
              <a:t>Дети не только учатся основам здорового питания, но и с помощью химических опытов  определяют качество продуктов.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 t="3509" r="2632" b="8772"/>
          <a:stretch>
            <a:fillRect/>
          </a:stretch>
        </p:blipFill>
        <p:spPr>
          <a:xfrm>
            <a:off x="251520" y="4653136"/>
            <a:ext cx="2880320" cy="1800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 l="7721" t="12205" r="-378" b="14564"/>
          <a:stretch>
            <a:fillRect/>
          </a:stretch>
        </p:blipFill>
        <p:spPr>
          <a:xfrm>
            <a:off x="3203848" y="4653136"/>
            <a:ext cx="2952328" cy="1800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r="406" b="13043"/>
          <a:stretch/>
        </p:blipFill>
        <p:spPr>
          <a:xfrm>
            <a:off x="6228184" y="2492896"/>
            <a:ext cx="2762602" cy="18722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rcRect l="1844" r="747" b="30872"/>
          <a:stretch>
            <a:fillRect/>
          </a:stretch>
        </p:blipFill>
        <p:spPr>
          <a:xfrm>
            <a:off x="6300192" y="4653136"/>
            <a:ext cx="269526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B050"/>
                </a:solidFill>
              </a:rPr>
              <a:t>ПРОЕКТ</a:t>
            </a:r>
            <a:br>
              <a:rPr lang="ru-RU" sz="3100" b="1" dirty="0" smtClean="0">
                <a:solidFill>
                  <a:srgbClr val="00B050"/>
                </a:solidFill>
              </a:rPr>
            </a:br>
            <a:r>
              <a:rPr lang="ru-RU" sz="3100" b="1" dirty="0" smtClean="0">
                <a:solidFill>
                  <a:srgbClr val="00B050"/>
                </a:solidFill>
              </a:rPr>
              <a:t> </a:t>
            </a:r>
            <a:r>
              <a:rPr lang="ru-RU" sz="3100" b="1" dirty="0">
                <a:solidFill>
                  <a:srgbClr val="00B050"/>
                </a:solidFill>
              </a:rPr>
              <a:t>«ЗДОРОВЬЕ РОДИТЕЛЕЙ: НАУЧИ ВЗРОСЛЫХ</a:t>
            </a:r>
            <a:r>
              <a:rPr lang="ru-RU" sz="3100" b="1" dirty="0" smtClean="0">
                <a:solidFill>
                  <a:srgbClr val="00B050"/>
                </a:solidFill>
              </a:rPr>
              <a:t>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92333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Проект </a:t>
            </a:r>
            <a:r>
              <a:rPr lang="ru-RU" b="1" dirty="0">
                <a:solidFill>
                  <a:srgbClr val="7030A0"/>
                </a:solidFill>
              </a:rPr>
              <a:t>предусматривает </a:t>
            </a:r>
            <a:r>
              <a:rPr lang="ru-RU" b="1" dirty="0" smtClean="0">
                <a:solidFill>
                  <a:srgbClr val="7030A0"/>
                </a:solidFill>
              </a:rPr>
              <a:t>проведение уроков в школах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по обучению детей ранним признакам сосудистых катастроф и основам оказания первой помощи </a:t>
            </a:r>
            <a:endParaRPr lang="ru-RU" b="1" dirty="0">
              <a:solidFill>
                <a:srgbClr val="7030A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427984" y="4653136"/>
            <a:ext cx="4104456" cy="1728192"/>
            <a:chOff x="3635896" y="2708920"/>
            <a:chExt cx="5418601" cy="3096344"/>
          </a:xfrm>
        </p:grpSpPr>
        <p:pic>
          <p:nvPicPr>
            <p:cNvPr id="8" name="Picture 4" descr="https://sun9-45.userapi.com/c855628/v855628848/140eb6/InQjoqG9KJ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896" y="2708920"/>
              <a:ext cx="2808312" cy="3096344"/>
            </a:xfrm>
            <a:prstGeom prst="rect">
              <a:avLst/>
            </a:prstGeom>
            <a:noFill/>
          </p:spPr>
        </p:pic>
        <p:pic>
          <p:nvPicPr>
            <p:cNvPr id="10" name="Picture 6" descr="https://sun9-51.userapi.com/c858136/v858136848/c1b57/FpuLDmLwil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6" y="2708920"/>
              <a:ext cx="2538281" cy="3096344"/>
            </a:xfrm>
            <a:prstGeom prst="rect">
              <a:avLst/>
            </a:prstGeom>
            <a:noFill/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rcRect b="18339"/>
          <a:stretch>
            <a:fillRect/>
          </a:stretch>
        </p:blipFill>
        <p:spPr>
          <a:xfrm>
            <a:off x="4427984" y="2564904"/>
            <a:ext cx="4104456" cy="2232248"/>
          </a:xfrm>
          <a:prstGeom prst="rect">
            <a:avLst/>
          </a:prstGeom>
        </p:spPr>
      </p:pic>
      <p:pic>
        <p:nvPicPr>
          <p:cNvPr id="7" name="Picture 2" descr="https://sun9-30.userapi.com/c858220/v858220848/c14f2/0bzUAiTfSH8.jpg"/>
          <p:cNvPicPr>
            <a:picLocks noChangeAspect="1" noChangeArrowheads="1"/>
          </p:cNvPicPr>
          <p:nvPr/>
        </p:nvPicPr>
        <p:blipFill>
          <a:blip r:embed="rId6" cstate="print"/>
          <a:srcRect t="22826" r="4348" b="11957"/>
          <a:stretch>
            <a:fillRect/>
          </a:stretch>
        </p:blipFill>
        <p:spPr bwMode="auto">
          <a:xfrm>
            <a:off x="179512" y="2564904"/>
            <a:ext cx="4104456" cy="3731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dirty="0" smtClean="0">
                <a:solidFill>
                  <a:srgbClr val="00B050"/>
                </a:solidFill>
              </a:rPr>
            </a:br>
            <a:r>
              <a:rPr lang="ru-RU" sz="3100" b="1" dirty="0" smtClean="0">
                <a:solidFill>
                  <a:srgbClr val="00B050"/>
                </a:solidFill>
              </a:rPr>
              <a:t>«</a:t>
            </a:r>
            <a:r>
              <a:rPr lang="ru-RU" sz="3100" b="1" dirty="0">
                <a:solidFill>
                  <a:srgbClr val="00B050"/>
                </a:solidFill>
              </a:rPr>
              <a:t>ЗДОРОВЬЕ РОДИТЕЛЕЙ: НАУЧИ ВЗРОСЛЫХ</a:t>
            </a:r>
            <a:r>
              <a:rPr lang="ru-RU" sz="3100" b="1" dirty="0" smtClean="0">
                <a:solidFill>
                  <a:srgbClr val="00B050"/>
                </a:solidFill>
              </a:rPr>
              <a:t>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7" y="2624454"/>
            <a:ext cx="2880320" cy="2160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4637" y="5045444"/>
            <a:ext cx="3159571" cy="2369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89" y="2605767"/>
            <a:ext cx="3024155" cy="2142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21270" t="-6431"/>
          <a:stretch/>
        </p:blipFill>
        <p:spPr>
          <a:xfrm>
            <a:off x="6454228" y="4876818"/>
            <a:ext cx="2526884" cy="2432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12728" y="2611745"/>
            <a:ext cx="3510110" cy="21260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089" y="5041517"/>
            <a:ext cx="3102640" cy="23269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5696" y="1196752"/>
            <a:ext cx="7308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Фрагмент урока. Дети участвуют в </a:t>
            </a:r>
            <a:r>
              <a:rPr lang="ru-RU" dirty="0" err="1" smtClean="0">
                <a:solidFill>
                  <a:srgbClr val="7030A0"/>
                </a:solidFill>
              </a:rPr>
              <a:t>к</a:t>
            </a:r>
            <a:r>
              <a:rPr lang="ru-RU" dirty="0" err="1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весте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выполненном в едином стиле загадочного </a:t>
            </a:r>
            <a:r>
              <a:rPr lang="ru-RU" dirty="0" err="1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Хогвартса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где школьники чувствуют себя настоящими волшебниками (примеряют роли Гарри </a:t>
            </a:r>
            <a:r>
              <a:rPr lang="ru-RU" dirty="0" err="1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Поттера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Гермионы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Гренджер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Рома </a:t>
            </a:r>
            <a:r>
              <a:rPr lang="ru-RU" dirty="0" err="1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Уизли</a:t>
            </a:r>
            <a:r>
              <a:rPr lang="ru-RU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 других персонажей) и узнают много нового.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1551" y="2635208"/>
            <a:ext cx="3561077" cy="23734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 «ЛИГА УЛЫБКИ»</a:t>
            </a:r>
            <a:r>
              <a:rPr lang="ru-RU" sz="2800" b="1" dirty="0">
                <a:solidFill>
                  <a:srgbClr val="00B050"/>
                </a:solidFill>
              </a:rPr>
              <a:t/>
            </a:r>
            <a:br>
              <a:rPr lang="ru-RU" sz="2800" b="1" dirty="0">
                <a:solidFill>
                  <a:srgbClr val="00B050"/>
                </a:solidFill>
              </a:rPr>
            </a:b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95736" y="980728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</a:t>
            </a:r>
            <a:r>
              <a:rPr lang="ru-RU" b="1" dirty="0" smtClean="0">
                <a:solidFill>
                  <a:srgbClr val="7030A0"/>
                </a:solidFill>
              </a:rPr>
              <a:t>томатологическое </a:t>
            </a:r>
            <a:r>
              <a:rPr lang="ru-RU" b="1" dirty="0">
                <a:solidFill>
                  <a:srgbClr val="7030A0"/>
                </a:solidFill>
              </a:rPr>
              <a:t>просвещение подрастающего поколения. Работа с детьми проводится в 4-х категориях образовательных учреждений: детских садах, школах, детских оздоровительных лагерях и детских домах г. Твери и Тверской области.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2178093"/>
            <a:ext cx="9115839" cy="3249697"/>
            <a:chOff x="28161" y="2627575"/>
            <a:chExt cx="9115839" cy="273980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1327" y="2863151"/>
              <a:ext cx="3072673" cy="215087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61" y="2841447"/>
              <a:ext cx="3103679" cy="217257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28161" y="2627575"/>
              <a:ext cx="9115839" cy="36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161" y="4998007"/>
              <a:ext cx="9115839" cy="36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89750" y="5451308"/>
            <a:ext cx="9084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Уроки проводятся в игровой, доступной для детей форме. В ходе урока дети узнают о строении и функции зубов, предметах и средствах гигиены полости рта, учатся ухаживать за своим зубами, сохранять стоматологическое здоровье.</a:t>
            </a:r>
          </a:p>
        </p:txBody>
      </p:sp>
    </p:spTree>
    <p:extLst>
      <p:ext uri="{BB962C8B-B14F-4D97-AF65-F5344CB8AC3E}">
        <p14:creationId xmlns:p14="http://schemas.microsoft.com/office/powerpoint/2010/main" val="14164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B050"/>
                </a:solidFill>
              </a:rPr>
              <a:t>ПРОЕКТ</a:t>
            </a:r>
            <a:br>
              <a:rPr lang="ru-RU" sz="3100" b="1" dirty="0" smtClean="0">
                <a:solidFill>
                  <a:srgbClr val="00B050"/>
                </a:solidFill>
              </a:rPr>
            </a:br>
            <a:r>
              <a:rPr lang="ru-RU" sz="3100" b="1" dirty="0" smtClean="0">
                <a:solidFill>
                  <a:srgbClr val="00B050"/>
                </a:solidFill>
              </a:rPr>
              <a:t> «Я ИЗМЕРЯЮ ТВОЕ ДАВЛЕНИЕ»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22036" y="122993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Обучение школьников правилам измерения артериального давления, важности и значимости этого фактора риска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1" y="2387793"/>
            <a:ext cx="2963581" cy="3345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402653"/>
            <a:ext cx="2736305" cy="33196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2419789"/>
            <a:ext cx="2660064" cy="3324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5949280"/>
            <a:ext cx="920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Домашним заданием является измерение АД у родителей. При выявлении артериальной</a:t>
            </a:r>
          </a:p>
          <a:p>
            <a:r>
              <a:rPr lang="ru-RU" dirty="0" smtClean="0"/>
              <a:t>гипертензии предлагается профилактическое обследование силами  преподавателей ТГМУ.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8812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L\Pictures\пол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5256584" cy="373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«СЕРДЦЕ УЧИТЕЛЯ»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95736" y="1340768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Проект предусматривает разработку </a:t>
            </a:r>
            <a:r>
              <a:rPr lang="ru-RU" b="1" dirty="0">
                <a:solidFill>
                  <a:srgbClr val="7030A0"/>
                </a:solidFill>
              </a:rPr>
              <a:t>и внедрение комплекса инновационных технологий по коррекции артериальной гипертензии, а также по формированию здорового образа жизни у педагогического состава общеобразовательных и дошкольных учреждений г. Твери.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51520" y="3356992"/>
          <a:ext cx="4128120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63688" y="285293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ОБСЛЕДОВАНИЕ  </a:t>
            </a:r>
            <a:r>
              <a:rPr lang="ru-RU" dirty="0" smtClean="0"/>
              <a:t>               </a:t>
            </a:r>
            <a:r>
              <a:rPr lang="ru-RU" b="1" dirty="0" smtClean="0">
                <a:solidFill>
                  <a:srgbClr val="00B050"/>
                </a:solidFill>
              </a:rPr>
              <a:t>ПРОФИЛАКТИЧЕСКОЕ КОНСУЛЬТИРОВАНИЕ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5949280"/>
            <a:ext cx="1783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Медицинское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заключение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5736" y="6021288"/>
            <a:ext cx="2081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Направление на </a:t>
            </a:r>
            <a:r>
              <a:rPr lang="ru-RU" sz="2000" b="1" dirty="0" err="1" smtClean="0"/>
              <a:t>дообследование</a:t>
            </a:r>
            <a:endParaRPr lang="ru-RU" sz="2000" b="1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4499992" y="5949279"/>
            <a:ext cx="46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Виртуальное общение врача с пациентом</a:t>
            </a:r>
          </a:p>
          <a:p>
            <a:r>
              <a:rPr lang="ru-RU" b="1" dirty="0"/>
              <a:t>с</a:t>
            </a:r>
            <a:r>
              <a:rPr lang="ru-RU" b="1" dirty="0" smtClean="0"/>
              <a:t> помощью онлайн-кабинета,  социальных сетей  и удалённого </a:t>
            </a:r>
            <a:r>
              <a:rPr lang="ru-RU" b="1" dirty="0" err="1" smtClean="0"/>
              <a:t>кардиомониторинга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3" name="Рисунок 22" descr="https://sun9-11.userapi.com/PCtb8v_5qe8radG7bKfXhuu1LEpKe-LEbOEfEA/KgLS5fxQsFU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5994"/>
          <a:stretch/>
        </p:blipFill>
        <p:spPr bwMode="auto">
          <a:xfrm>
            <a:off x="4572000" y="4221088"/>
            <a:ext cx="1080120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1197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6045" t="15506" r="7649" b="12021"/>
          <a:stretch/>
        </p:blipFill>
        <p:spPr>
          <a:xfrm>
            <a:off x="58158" y="1003519"/>
            <a:ext cx="9035263" cy="5687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" y="224354"/>
            <a:ext cx="703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онлайнздоровье.рф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42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4991115" cy="93431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 в онлайн кабинет.</a:t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(адрес: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своездоровье.рф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логин: 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pat3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пароль: 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pat3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1111)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22769" t="21958" r="38589" b="6749"/>
          <a:stretch/>
        </p:blipFill>
        <p:spPr bwMode="auto">
          <a:xfrm>
            <a:off x="314965" y="2749601"/>
            <a:ext cx="1463723" cy="189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31427" t="11407" r="14859" b="5038"/>
          <a:stretch/>
        </p:blipFill>
        <p:spPr bwMode="auto">
          <a:xfrm>
            <a:off x="2627784" y="2060848"/>
            <a:ext cx="2393156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276872"/>
            <a:ext cx="2627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2. Теория здоровья.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6159" y="1506022"/>
            <a:ext cx="21180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3. Статистика.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17958" t="9410" r="7963" b="19867"/>
          <a:stretch/>
        </p:blipFill>
        <p:spPr bwMode="auto">
          <a:xfrm>
            <a:off x="5220072" y="1988840"/>
            <a:ext cx="3616166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17060" y="1536794"/>
            <a:ext cx="32087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4. Ваш рейтинг здоровья.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/>
          <a:srcRect l="18118" t="32795" r="1710" b="20722"/>
          <a:stretch/>
        </p:blipFill>
        <p:spPr bwMode="auto">
          <a:xfrm>
            <a:off x="179512" y="5305425"/>
            <a:ext cx="2813367" cy="1552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4941168"/>
            <a:ext cx="2783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5. Дневник здоровья.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/>
          <a:srcRect l="18119" t="47053" r="1389" b="7320"/>
          <a:stretch/>
        </p:blipFill>
        <p:spPr bwMode="auto">
          <a:xfrm>
            <a:off x="3197542" y="5334000"/>
            <a:ext cx="2606169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70152" y="4951873"/>
            <a:ext cx="2747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6. Тренинг здоровья.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7" cstate="print"/>
          <a:srcRect l="18600" t="66160" r="1711" b="7319"/>
          <a:stretch/>
        </p:blipFill>
        <p:spPr bwMode="auto">
          <a:xfrm>
            <a:off x="5950978" y="5445225"/>
            <a:ext cx="3036073" cy="1214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96068" y="4941168"/>
            <a:ext cx="2747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Тренинг здоровья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8" cstate="print"/>
          <a:srcRect l="11064" t="20533" r="11331" b="23289"/>
          <a:stretch/>
        </p:blipFill>
        <p:spPr bwMode="auto">
          <a:xfrm>
            <a:off x="176451" y="771169"/>
            <a:ext cx="2147411" cy="1030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9" cstate="print"/>
          <a:srcRect l="16832" t="55389" r="1873" b="17547"/>
          <a:stretch/>
        </p:blipFill>
        <p:spPr bwMode="auto">
          <a:xfrm>
            <a:off x="176451" y="1816513"/>
            <a:ext cx="2109294" cy="461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4016" y="190381"/>
            <a:ext cx="24117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1. Информация 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пользователя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936104" cy="14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99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796AAE2-1F0C-42DE-9E3A-9A63BEDC4C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9"/>
            <a:ext cx="9028652" cy="295232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«СЕРДЦЕ УЧИТЕЛЯ»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4581128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лечебно-физкультурные тренировки ( </a:t>
            </a:r>
            <a:r>
              <a:rPr lang="ru-RU" dirty="0" err="1" smtClean="0"/>
              <a:t>vk.ru</a:t>
            </a:r>
            <a:r>
              <a:rPr lang="ru-RU" dirty="0" smtClean="0"/>
              <a:t>, ZOOM, </a:t>
            </a:r>
            <a:r>
              <a:rPr lang="ru-RU" dirty="0" err="1" smtClean="0"/>
              <a:t>Teams</a:t>
            </a:r>
            <a:r>
              <a:rPr lang="ru-RU" dirty="0" smtClean="0"/>
              <a:t>),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01317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напоминание о необходимом приеме (через онлайн- кабинет пациента)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4221088"/>
            <a:ext cx="14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ЕЖЕДНЕВНО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73325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коррекция </a:t>
            </a:r>
            <a:r>
              <a:rPr lang="ru-RU" dirty="0"/>
              <a:t>питания </a:t>
            </a:r>
            <a:r>
              <a:rPr lang="ru-RU" dirty="0" smtClean="0"/>
              <a:t>(</a:t>
            </a:r>
            <a:r>
              <a:rPr lang="ru-RU" dirty="0"/>
              <a:t>через онлайн- кабинет пациента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47864" y="5373216"/>
            <a:ext cx="177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ЕЖЕНЕДЕЛЬНО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609329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психологическая поддержка </a:t>
            </a:r>
            <a:r>
              <a:rPr lang="ru-RU" dirty="0"/>
              <a:t>(</a:t>
            </a:r>
            <a:r>
              <a:rPr lang="ru-RU" dirty="0" smtClean="0"/>
              <a:t>коррекция) </a:t>
            </a:r>
            <a:r>
              <a:rPr lang="ru-RU" dirty="0"/>
              <a:t>(через онлайн- кабинета пациента)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645333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упражнения на релаксацию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1183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5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137525" cy="1938992"/>
          </a:xfrm>
          <a:noFill/>
        </p:spPr>
        <p:txBody>
          <a:bodyPr>
            <a:spAutoFit/>
          </a:bodyPr>
          <a:lstStyle/>
          <a:p>
            <a:pPr defTabSz="912813"/>
            <a:r>
              <a:rPr lang="ru-RU" sz="2400" dirty="0"/>
              <a:t>В 2018 году г. Тверь </a:t>
            </a:r>
            <a:r>
              <a:rPr lang="ru-RU" sz="2400" dirty="0" smtClean="0"/>
              <a:t> </a:t>
            </a:r>
            <a:r>
              <a:rPr lang="ru-RU" sz="2400" dirty="0"/>
              <a:t>в качестве </a:t>
            </a:r>
            <a:r>
              <a:rPr lang="ru-RU" sz="2400" dirty="0" err="1" smtClean="0"/>
              <a:t>пилотной</a:t>
            </a:r>
            <a:r>
              <a:rPr lang="ru-RU" sz="2400" dirty="0" smtClean="0"/>
              <a:t> </a:t>
            </a:r>
            <a:r>
              <a:rPr lang="ru-RU" sz="2400" dirty="0"/>
              <a:t>площадки вошла в проект «Улучшение здоровья детей и подростков в российских школах, включая продвижение здорового питания и физической активности". 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altLang="ru-RU" sz="2400" b="1" dirty="0" smtClean="0"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10" name="Picture 6" descr="http://zdorovyegoroda.ru/wp-content/uploads/2018/11/IMG-20181128-WA0001.jpg"/>
          <p:cNvPicPr>
            <a:picLocks noChangeAspect="1" noChangeArrowheads="1"/>
          </p:cNvPicPr>
          <p:nvPr/>
        </p:nvPicPr>
        <p:blipFill>
          <a:blip r:embed="rId3" cstate="print"/>
          <a:srcRect t="24140" r="3125"/>
          <a:stretch>
            <a:fillRect/>
          </a:stretch>
        </p:blipFill>
        <p:spPr bwMode="auto">
          <a:xfrm>
            <a:off x="1115616" y="2276872"/>
            <a:ext cx="6912768" cy="40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C2465F0-AD7F-4127-BEF0-C68C6793EB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420888"/>
            <a:ext cx="2376264" cy="288032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«СЕРДЦЕ УЧИТЕЛЯ»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9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051720" y="1412776"/>
            <a:ext cx="6715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Пилотный</a:t>
            </a:r>
            <a:r>
              <a:rPr lang="ru-RU" b="1" dirty="0" smtClean="0">
                <a:solidFill>
                  <a:srgbClr val="7030A0"/>
                </a:solidFill>
              </a:rPr>
              <a:t> проект успешно завершен. Подведены первые итоги.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Первые благодарности  от учителей. 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Началось  тиражирование на все школы города.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1408C69-E86A-4143-8F16-3B3A2D3DD0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5198542" cy="295232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987824" y="3212976"/>
            <a:ext cx="5976664" cy="3168352"/>
            <a:chOff x="742952" y="934536"/>
            <a:chExt cx="7790851" cy="5066215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087278F0-11F0-407C-8949-4C7C3842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932" y="934536"/>
              <a:ext cx="3215282" cy="381985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9EABA5B3-247C-4F70-80AF-8ED5E16AF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952" y="4565679"/>
              <a:ext cx="3243262" cy="143507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35E3FABD-21A5-43B6-B0A6-75FF0297B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7563" y="934536"/>
              <a:ext cx="3836240" cy="5066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820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cap="all" dirty="0" smtClean="0">
                <a:solidFill>
                  <a:srgbClr val="00B050"/>
                </a:solidFill>
              </a:rPr>
            </a:br>
            <a:r>
              <a:rPr lang="ru-RU" sz="2800" b="1" cap="all" dirty="0" smtClean="0">
                <a:solidFill>
                  <a:srgbClr val="00B050"/>
                </a:solidFill>
              </a:rPr>
              <a:t>«МОЯ БЕЗОПАСНОСТЬ»</a:t>
            </a:r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79712" y="1412776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На постоянной основе реализуется проект «</a:t>
            </a:r>
            <a:r>
              <a:rPr lang="ru-RU" b="1" dirty="0" err="1" smtClean="0">
                <a:solidFill>
                  <a:srgbClr val="7030A0"/>
                </a:solidFill>
              </a:rPr>
              <a:t>Наркобезопасность</a:t>
            </a:r>
            <a:r>
              <a:rPr lang="ru-RU" b="1" dirty="0" smtClean="0">
                <a:solidFill>
                  <a:srgbClr val="7030A0"/>
                </a:solidFill>
              </a:rPr>
              <a:t>», в рамках которого проводятся интерактивная школа </a:t>
            </a:r>
            <a:r>
              <a:rPr lang="ru-RU" b="1" dirty="0" err="1" smtClean="0">
                <a:solidFill>
                  <a:srgbClr val="7030A0"/>
                </a:solidFill>
              </a:rPr>
              <a:t>наркобезопасного</a:t>
            </a:r>
            <a:r>
              <a:rPr lang="ru-RU" b="1" dirty="0" smtClean="0">
                <a:solidFill>
                  <a:srgbClr val="7030A0"/>
                </a:solidFill>
              </a:rPr>
              <a:t> поведения для студентов Тверского ГМУ, других вузов, </a:t>
            </a:r>
            <a:r>
              <a:rPr lang="ru-RU" b="1" dirty="0" err="1" smtClean="0">
                <a:solidFill>
                  <a:srgbClr val="7030A0"/>
                </a:solidFill>
              </a:rPr>
              <a:t>ссузов</a:t>
            </a:r>
            <a:r>
              <a:rPr lang="ru-RU" b="1" dirty="0" smtClean="0">
                <a:solidFill>
                  <a:srgbClr val="7030A0"/>
                </a:solidFill>
              </a:rPr>
              <a:t>, а также школ г. Твери и Тверской области.</a:t>
            </a:r>
          </a:p>
        </p:txBody>
      </p:sp>
      <p:pic>
        <p:nvPicPr>
          <p:cNvPr id="1026" name="Picture 2" descr="https://xn--90anlffn.xn--80aaccp4ajwpkgbl4lpb.xn--p1ai/upload/iblock/642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36912"/>
            <a:ext cx="2867441" cy="1912560"/>
          </a:xfrm>
          <a:prstGeom prst="rect">
            <a:avLst/>
          </a:prstGeom>
          <a:noFill/>
        </p:spPr>
      </p:pic>
      <p:pic>
        <p:nvPicPr>
          <p:cNvPr id="1028" name="Picture 4" descr="https://xn--90anlffn.xn--80aaccp4ajwpkgbl4lpb.xn--p1ai/upload/resize_cache/iblock/c6a/1000_700_2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36912"/>
            <a:ext cx="2798025" cy="1958618"/>
          </a:xfrm>
          <a:prstGeom prst="rect">
            <a:avLst/>
          </a:prstGeom>
          <a:noFill/>
        </p:spPr>
      </p:pic>
      <p:pic>
        <p:nvPicPr>
          <p:cNvPr id="1030" name="Picture 6" descr="http://edu-kimry.ru/images/new/2017/2011/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36912"/>
            <a:ext cx="2599144" cy="18722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3528" y="4725144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Цель проекта – содействие всестороннему развитию молодых людей, реализация их потенциала, защита законных интересов и прав на здоровое будущее, несовместимое с немедицинским употреблением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средств.</a:t>
            </a:r>
          </a:p>
          <a:p>
            <a:r>
              <a:rPr lang="ru-RU" dirty="0" smtClean="0"/>
              <a:t>Проект ставит очень важные задачи: формировать в обществе негативное отношение к наркотикам, разрабатывать инновационные методы профилактики употребления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веществ, мотивировать потребителей обратится за психологической, социальной и медицинской помощью.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«ТВЕРДЫМ ШАГОМ К здоровью»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95736" y="1124744"/>
            <a:ext cx="6293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Популяризация двигательной активности детей и взрослых.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Включает семейные, командные, индивидуальные  занятия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спортом.  От физкультминуток до чемпионатов.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79512" y="2276872"/>
            <a:ext cx="8856984" cy="4103668"/>
            <a:chOff x="179512" y="2276872"/>
            <a:chExt cx="8856984" cy="4103668"/>
          </a:xfrm>
        </p:grpSpPr>
        <p:pic>
          <p:nvPicPr>
            <p:cNvPr id="6" name="Picture 2" descr="https://sun9-17.userapi.com/c851432/v851432961/1f850f/NTD4Eahzahk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2276872"/>
              <a:ext cx="2808312" cy="1934192"/>
            </a:xfrm>
            <a:prstGeom prst="rect">
              <a:avLst/>
            </a:prstGeom>
            <a:noFill/>
          </p:spPr>
        </p:pic>
        <p:pic>
          <p:nvPicPr>
            <p:cNvPr id="7" name="Picture 2" descr="https://sun9-60.userapi.com/c854128/v854128613/148f32/86V06Kc0dxY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5856" y="2276872"/>
              <a:ext cx="2845456" cy="2016224"/>
            </a:xfrm>
            <a:prstGeom prst="rect">
              <a:avLst/>
            </a:prstGeom>
            <a:noFill/>
          </p:spPr>
        </p:pic>
        <p:pic>
          <p:nvPicPr>
            <p:cNvPr id="8" name="Picture 2" descr="https://sun9-12.userapi.com/c854120/v854120963/103eec/JaO4FLjhu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2276872"/>
              <a:ext cx="3025517" cy="2016224"/>
            </a:xfrm>
            <a:prstGeom prst="rect">
              <a:avLst/>
            </a:prstGeom>
            <a:noFill/>
          </p:spPr>
        </p:pic>
        <p:pic>
          <p:nvPicPr>
            <p:cNvPr id="9" name="Picture 2" descr="https://sun9-20.userapi.com/c854120/v854120963/1039ef/ew-mMgUesFc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176" y="4365104"/>
              <a:ext cx="2863124" cy="1908004"/>
            </a:xfrm>
            <a:prstGeom prst="rect">
              <a:avLst/>
            </a:prstGeom>
            <a:noFill/>
          </p:spPr>
        </p:pic>
        <p:pic>
          <p:nvPicPr>
            <p:cNvPr id="10" name="Picture 6" descr="https://sun9-69.userapi.com/c858236/v858236034/c6296/EGoMg4KXrCI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03848" y="4365104"/>
              <a:ext cx="2880320" cy="2015436"/>
            </a:xfrm>
            <a:prstGeom prst="rect">
              <a:avLst/>
            </a:prstGeom>
            <a:noFill/>
          </p:spPr>
        </p:pic>
        <p:pic>
          <p:nvPicPr>
            <p:cNvPr id="11" name="Picture 2" descr="https://sun9-4.userapi.com/c854328/v854328520/fe537/S4ONulTpZ5w.jpg"/>
            <p:cNvPicPr>
              <a:picLocks noChangeAspect="1" noChangeArrowheads="1"/>
            </p:cNvPicPr>
            <p:nvPr/>
          </p:nvPicPr>
          <p:blipFill>
            <a:blip r:embed="rId8" cstate="print"/>
            <a:srcRect l="7147" t="10725" r="19951" b="16344"/>
            <a:stretch>
              <a:fillRect/>
            </a:stretch>
          </p:blipFill>
          <p:spPr bwMode="auto">
            <a:xfrm>
              <a:off x="179512" y="4437112"/>
              <a:ext cx="2952328" cy="187220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</a:t>
            </a:r>
            <a:r>
              <a:rPr lang="ru-RU" sz="3200" b="1" dirty="0" smtClean="0">
                <a:solidFill>
                  <a:srgbClr val="00B050"/>
                </a:solidFill>
              </a:rPr>
              <a:t>НРАВСТВЕННОСТЬ КАК ОСНОВА ЗДОРОВЬЯ</a:t>
            </a:r>
            <a:r>
              <a:rPr lang="ru-RU" sz="3100" b="1" cap="all" dirty="0" smtClean="0">
                <a:solidFill>
                  <a:srgbClr val="00B05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22" name="Picture 2" descr="https://tvgmu.ru/upload/iblock/648/master_klass-_-zhenskiy-obr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2808312" cy="1878607"/>
          </a:xfrm>
          <a:prstGeom prst="rect">
            <a:avLst/>
          </a:prstGeom>
          <a:noFill/>
        </p:spPr>
      </p:pic>
      <p:pic>
        <p:nvPicPr>
          <p:cNvPr id="133124" name="Picture 4" descr="https://tvgmu.ru/upload/iblock/14b/master_klass-_-disp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08920"/>
            <a:ext cx="2915816" cy="1878514"/>
          </a:xfrm>
          <a:prstGeom prst="rect">
            <a:avLst/>
          </a:prstGeom>
          <a:noFill/>
        </p:spPr>
      </p:pic>
      <p:pic>
        <p:nvPicPr>
          <p:cNvPr id="133126" name="Picture 6" descr="https://tvgmu.ru/upload/iblock/8df/derevya-nravstvennost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708920"/>
            <a:ext cx="2726002" cy="18235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486916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программу входят  круглые столы, решение ситуационных задач, создание пластических этюдов  и сценок, где  подростки показывают,  как нравственность влияет на здоровье, а безнравственность его нарушает, и предлагают  способы решения нравственных проблем.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628800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Студенты-медики  знакомят подростков с тем, как нравственное поведение человека формирует здоровье , обсуждают проблемы правильного построения взаимоотношений молодыми людьми.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</a:t>
            </a:r>
            <a:r>
              <a:rPr lang="ru-RU" sz="3200" b="1" dirty="0" smtClean="0">
                <a:solidFill>
                  <a:srgbClr val="00B050"/>
                </a:solidFill>
              </a:rPr>
              <a:t>НРАВСТВЕННОСТЬ КАК ОСНОВА ЗДОРОВЬЯ</a:t>
            </a:r>
            <a:r>
              <a:rPr lang="ru-RU" sz="3100" b="1" cap="all" dirty="0" smtClean="0">
                <a:solidFill>
                  <a:srgbClr val="00B05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1412776"/>
            <a:ext cx="7149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Для младших школьников  разработана программа совместно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с театром-студией  «Теремок» Тверской епархиальной православной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школы во имя святителя Тихона Задонского.</a:t>
            </a:r>
          </a:p>
        </p:txBody>
      </p:sp>
      <p:pic>
        <p:nvPicPr>
          <p:cNvPr id="7" name="Picture 2" descr="https://sun9-11.userapi.com/c854120/v854120963/103d85/I86DqVd0onU.jpg"/>
          <p:cNvPicPr>
            <a:picLocks noChangeAspect="1" noChangeArrowheads="1"/>
          </p:cNvPicPr>
          <p:nvPr/>
        </p:nvPicPr>
        <p:blipFill>
          <a:blip r:embed="rId3" cstate="print"/>
          <a:srcRect t="18757" r="16977"/>
          <a:stretch>
            <a:fillRect/>
          </a:stretch>
        </p:blipFill>
        <p:spPr bwMode="auto">
          <a:xfrm>
            <a:off x="144016" y="2492896"/>
            <a:ext cx="3275856" cy="2111185"/>
          </a:xfrm>
          <a:prstGeom prst="rect">
            <a:avLst/>
          </a:prstGeom>
          <a:noFill/>
        </p:spPr>
      </p:pic>
      <p:pic>
        <p:nvPicPr>
          <p:cNvPr id="8" name="Picture 4" descr="https://sun9-70.userapi.com/c854120/v854120063/1028df/OtWSMC5wZfs.jpg"/>
          <p:cNvPicPr>
            <a:picLocks noChangeAspect="1" noChangeArrowheads="1"/>
          </p:cNvPicPr>
          <p:nvPr/>
        </p:nvPicPr>
        <p:blipFill>
          <a:blip r:embed="rId4" cstate="print"/>
          <a:srcRect l="29390" t="3308" r="24245" b="17521"/>
          <a:stretch>
            <a:fillRect/>
          </a:stretch>
        </p:blipFill>
        <p:spPr bwMode="auto">
          <a:xfrm>
            <a:off x="6804248" y="2492896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https://sun9-42.userapi.com/c854328/v854328520/fe2e5/E3worZw-u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653136"/>
            <a:ext cx="3240360" cy="1967450"/>
          </a:xfrm>
          <a:prstGeom prst="rect">
            <a:avLst/>
          </a:prstGeom>
          <a:noFill/>
        </p:spPr>
      </p:pic>
      <p:pic>
        <p:nvPicPr>
          <p:cNvPr id="135170" name="Picture 2" descr="https://tepsosh.ru/images/stories/dopobrazobanie/teremok/dsc_0715_%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492896"/>
            <a:ext cx="3218120" cy="2088232"/>
          </a:xfrm>
          <a:prstGeom prst="rect">
            <a:avLst/>
          </a:prstGeom>
          <a:noFill/>
        </p:spPr>
      </p:pic>
      <p:pic>
        <p:nvPicPr>
          <p:cNvPr id="135174" name="Picture 6" descr="https://tepsosh.ru/images/stories/dopobrazobanie/teremok/dsc_0164_20.jpg"/>
          <p:cNvPicPr>
            <a:picLocks noChangeAspect="1" noChangeArrowheads="1"/>
          </p:cNvPicPr>
          <p:nvPr/>
        </p:nvPicPr>
        <p:blipFill>
          <a:blip r:embed="rId7" cstate="print"/>
          <a:srcRect l="12319" t="3757"/>
          <a:stretch>
            <a:fillRect/>
          </a:stretch>
        </p:blipFill>
        <p:spPr bwMode="auto">
          <a:xfrm>
            <a:off x="3491880" y="4653136"/>
            <a:ext cx="2736304" cy="1921010"/>
          </a:xfrm>
          <a:prstGeom prst="rect">
            <a:avLst/>
          </a:prstGeom>
          <a:noFill/>
        </p:spPr>
      </p:pic>
      <p:pic>
        <p:nvPicPr>
          <p:cNvPr id="135176" name="Picture 8" descr="https://tepsosh.ru/images/stories/dopobrazobanie/teremok/11%205.jpg"/>
          <p:cNvPicPr>
            <a:picLocks noChangeAspect="1" noChangeArrowheads="1"/>
          </p:cNvPicPr>
          <p:nvPr/>
        </p:nvPicPr>
        <p:blipFill>
          <a:blip r:embed="rId8" cstate="print"/>
          <a:srcRect t="3704" r="11956"/>
          <a:stretch>
            <a:fillRect/>
          </a:stretch>
        </p:blipFill>
        <p:spPr bwMode="auto">
          <a:xfrm>
            <a:off x="6300192" y="4716072"/>
            <a:ext cx="2664296" cy="1881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9506" name="Picture 2" descr="https://sun9-22.userapi.com/VmjQBcn7pnVvhLr2mJYTjVS2giYHrCtzRFAhPQ/p291gyZQK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23848" cy="7213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«ВМЕСТЕ ПРОТИВ – </a:t>
            </a:r>
            <a:r>
              <a:rPr lang="en-US" sz="3100" b="1" cap="all" dirty="0" smtClean="0">
                <a:solidFill>
                  <a:srgbClr val="00B050"/>
                </a:solidFill>
              </a:rPr>
              <a:t>COVID-</a:t>
            </a:r>
            <a:r>
              <a:rPr lang="ru-RU" sz="3100" b="1" cap="all" dirty="0" smtClean="0">
                <a:solidFill>
                  <a:srgbClr val="00B050"/>
                </a:solidFill>
              </a:rPr>
              <a:t>19!»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196752"/>
            <a:ext cx="696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Организация волонтерской деятельности для  быстрого реагирования на пандемию.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1403648" y="2060848"/>
          <a:ext cx="7488832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22.userapi.com/impf/teFYPlIA2fsln039fXny6WPGNy8MAuCYYj0_OQ/MMKpbm3cISc.jpg?size=1280x854&amp;quality=96&amp;sign=cb245c5a0c9d73df94cd0392ada333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132856"/>
            <a:ext cx="3240360" cy="2304256"/>
          </a:xfrm>
          <a:prstGeom prst="rect">
            <a:avLst/>
          </a:prstGeom>
          <a:noFill/>
        </p:spPr>
      </p:pic>
      <p:pic>
        <p:nvPicPr>
          <p:cNvPr id="11" name="Picture 2" descr="C:\Users\PC\Downloads\Снимок экрана 2020—11—22 в 12.03.57.png"/>
          <p:cNvPicPr>
            <a:picLocks noChangeAspect="1" noChangeArrowheads="1"/>
          </p:cNvPicPr>
          <p:nvPr/>
        </p:nvPicPr>
        <p:blipFill>
          <a:blip r:embed="rId3" cstate="print"/>
          <a:srcRect t="15430" r="-4417" b="20652"/>
          <a:stretch>
            <a:fillRect/>
          </a:stretch>
        </p:blipFill>
        <p:spPr bwMode="auto">
          <a:xfrm>
            <a:off x="3834405" y="2132856"/>
            <a:ext cx="2249763" cy="2448272"/>
          </a:xfrm>
          <a:prstGeom prst="rect">
            <a:avLst/>
          </a:prstGeom>
          <a:noFill/>
        </p:spPr>
      </p:pic>
      <p:pic>
        <p:nvPicPr>
          <p:cNvPr id="1029" name="Picture 5" descr="C:\Users\PC\Desktop\ПРОЕКТЫ\ЗДОРОВЫЕ ГОРОДА\PHOTO-2020-11-21-16-56-46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2160240"/>
            <a:ext cx="3635896" cy="2420888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 smtClean="0">
                <a:solidFill>
                  <a:srgbClr val="00B050"/>
                </a:solidFill>
              </a:rPr>
              <a:t>COVID-</a:t>
            </a:r>
            <a:r>
              <a:rPr lang="ru-RU" sz="3100" b="1" cap="all" dirty="0" smtClean="0">
                <a:solidFill>
                  <a:srgbClr val="00B050"/>
                </a:solidFill>
              </a:rPr>
              <a:t>19!»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707904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КРАСНАЯ ЗОНА</a:t>
            </a:r>
          </a:p>
        </p:txBody>
      </p:sp>
      <p:pic>
        <p:nvPicPr>
          <p:cNvPr id="1026" name="Picture 2" descr="https://sun9-57.userapi.com/impf/0FnBykG1pU7e6Wu8pFdoUQ8ySe6oNcGsVlyOpQ/jnUzAqMgUug.jpg?size=1280x853&amp;quality=96&amp;sign=de4edc59b69115778705ece445b0e0f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216" y="4581128"/>
            <a:ext cx="3349680" cy="2304256"/>
          </a:xfrm>
          <a:prstGeom prst="rect">
            <a:avLst/>
          </a:prstGeom>
          <a:noFill/>
        </p:spPr>
      </p:pic>
      <p:pic>
        <p:nvPicPr>
          <p:cNvPr id="1033" name="Picture 9" descr="https://sun9-72.userapi.com/impf/5dSt6KhUqmxqj01eOa-MaqsEtsRx4JsEedKptg/N2D-ebztwNA.jpg?size=1280x853&amp;quality=96&amp;sign=605b11cad2c5fef062d3b3b8a5db8212"/>
          <p:cNvPicPr>
            <a:picLocks noChangeAspect="1" noChangeArrowheads="1"/>
          </p:cNvPicPr>
          <p:nvPr/>
        </p:nvPicPr>
        <p:blipFill>
          <a:blip r:embed="rId7" cstate="print"/>
          <a:srcRect t="5885"/>
          <a:stretch>
            <a:fillRect/>
          </a:stretch>
        </p:blipFill>
        <p:spPr bwMode="auto">
          <a:xfrm>
            <a:off x="2699792" y="4509120"/>
            <a:ext cx="3672408" cy="2303300"/>
          </a:xfrm>
          <a:prstGeom prst="rect">
            <a:avLst/>
          </a:prstGeom>
          <a:noFill/>
        </p:spPr>
      </p:pic>
      <p:pic>
        <p:nvPicPr>
          <p:cNvPr id="1031" name="Picture 7" descr="https://sun9-44.userapi.com/6l1no39feS6pN8xBfgi2Q42gJQ2RTBzkfwP7PA/E_2vIfs7_1Q.jpg"/>
          <p:cNvPicPr>
            <a:picLocks noChangeAspect="1" noChangeArrowheads="1"/>
          </p:cNvPicPr>
          <p:nvPr/>
        </p:nvPicPr>
        <p:blipFill>
          <a:blip r:embed="rId8" cstate="print"/>
          <a:srcRect l="-8214" t="7692" r="2790" b="15993"/>
          <a:stretch>
            <a:fillRect/>
          </a:stretch>
        </p:blipFill>
        <p:spPr bwMode="auto">
          <a:xfrm>
            <a:off x="5724128" y="4464496"/>
            <a:ext cx="3240360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 smtClean="0">
                <a:solidFill>
                  <a:srgbClr val="00B050"/>
                </a:solidFill>
              </a:rPr>
              <a:t>COVID-</a:t>
            </a:r>
            <a:r>
              <a:rPr lang="ru-RU" sz="3100" b="1" cap="all" dirty="0" smtClean="0">
                <a:solidFill>
                  <a:srgbClr val="00B050"/>
                </a:solidFill>
              </a:rPr>
              <a:t>19!»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СКОРАЯ ПОМОЩЬ</a:t>
            </a:r>
          </a:p>
        </p:txBody>
      </p:sp>
      <p:pic>
        <p:nvPicPr>
          <p:cNvPr id="56324" name="Picture 4" descr="https://sun9-25.userapi.com/EmEXp2RkRAh_sOBLbSeDv3qNd1NXEBv6EEnPAQ/GU-tCJaRFQ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03648" y="2564904"/>
            <a:ext cx="2592288" cy="2016224"/>
          </a:xfrm>
          <a:prstGeom prst="rect">
            <a:avLst/>
          </a:prstGeom>
          <a:noFill/>
        </p:spPr>
      </p:pic>
      <p:pic>
        <p:nvPicPr>
          <p:cNvPr id="56322" name="Picture 2" descr="https://sun9-39.userapi.com/Eezsxk_TL_2S2kKegPAoR4PR1A7W4TgnfvqqmQ/gIKprDKl8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348880"/>
            <a:ext cx="2376264" cy="2777451"/>
          </a:xfrm>
          <a:prstGeom prst="rect">
            <a:avLst/>
          </a:prstGeom>
          <a:noFill/>
        </p:spPr>
      </p:pic>
      <p:pic>
        <p:nvPicPr>
          <p:cNvPr id="56327" name="Picture 7" descr="C:\Users\PC\Desktop\ПРОЕКТЫ\ЗДОРОВЫЕ ГОРОДА\e38aae98-5c80-43fb-9ddc-fae566731818.JPG"/>
          <p:cNvPicPr>
            <a:picLocks noChangeAspect="1" noChangeArrowheads="1"/>
          </p:cNvPicPr>
          <p:nvPr/>
        </p:nvPicPr>
        <p:blipFill>
          <a:blip r:embed="rId5" cstate="print"/>
          <a:srcRect b="25357"/>
          <a:stretch>
            <a:fillRect/>
          </a:stretch>
        </p:blipFill>
        <p:spPr bwMode="auto">
          <a:xfrm>
            <a:off x="0" y="2276872"/>
            <a:ext cx="1691680" cy="2658354"/>
          </a:xfrm>
          <a:prstGeom prst="rect">
            <a:avLst/>
          </a:prstGeom>
          <a:noFill/>
        </p:spPr>
      </p:pic>
      <p:pic>
        <p:nvPicPr>
          <p:cNvPr id="56331" name="Picture 11" descr="https://sun9-50.userapi.com/impf/_k7tRhPO7VUvZKWK0u4bBRvmsxY3FzubhhDJYQ/ohQV-wrPVm8.jpg?size=1280x853&amp;quality=96&amp;sign=6daa46fb9c07a75c0ed705357e04a03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725144"/>
            <a:ext cx="3024336" cy="2132856"/>
          </a:xfrm>
          <a:prstGeom prst="rect">
            <a:avLst/>
          </a:prstGeom>
          <a:noFill/>
        </p:spPr>
      </p:pic>
      <p:pic>
        <p:nvPicPr>
          <p:cNvPr id="56334" name="Picture 14" descr="C:\Users\PC\Desktop\ПРОЕКТЫ\ЗДОРОВЫЕ ГОРОДА\db30413f-5e7a-4111-9e4e-e6ebd9078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2348880"/>
            <a:ext cx="3275856" cy="4509120"/>
          </a:xfrm>
          <a:prstGeom prst="rect">
            <a:avLst/>
          </a:prstGeom>
          <a:noFill/>
        </p:spPr>
      </p:pic>
      <p:pic>
        <p:nvPicPr>
          <p:cNvPr id="56326" name="Picture 6" descr="https://sun9-71.userapi.com/impf/QaUV946CXoAQN4E7krqOjGq4_UI1ELo3Ii2X0g/FOYMlMnS690.jpg?size=1280x853&amp;quality=96&amp;sign=77ee3ca5be1c9ccc532dbecc250adb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09185"/>
            <a:ext cx="2915816" cy="2148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 smtClean="0">
                <a:solidFill>
                  <a:srgbClr val="00B050"/>
                </a:solidFill>
              </a:rPr>
              <a:t>COVID-</a:t>
            </a:r>
            <a:r>
              <a:rPr lang="ru-RU" sz="3100" b="1" cap="all" dirty="0" smtClean="0">
                <a:solidFill>
                  <a:srgbClr val="00B050"/>
                </a:solidFill>
              </a:rPr>
              <a:t>19!»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ПОЛИКЛИНИКИ</a:t>
            </a:r>
          </a:p>
        </p:txBody>
      </p:sp>
      <p:pic>
        <p:nvPicPr>
          <p:cNvPr id="55298" name="Picture 2" descr="https://psv4.userapi.com/c856320/u50574193/docs/d9/ed68a5682971/image.png?extra=iJ3eNR2bZvdaekb1HPlm_hq4L4y7hkMqp5fW5i3ixoGz2sSwmVJe_xCf-cBhVlmPpKcDZMXxzYdpcpEz9RSKJxTTH2R-YIH6NMsFeklCyKBj-sjfbg33tEVeGbxN97mpPkc1OzNAjeGa"/>
          <p:cNvPicPr>
            <a:picLocks noChangeAspect="1" noChangeArrowheads="1"/>
          </p:cNvPicPr>
          <p:nvPr/>
        </p:nvPicPr>
        <p:blipFill>
          <a:blip r:embed="rId4" cstate="print"/>
          <a:srcRect t="8511" r="27234" b="39787"/>
          <a:stretch>
            <a:fillRect/>
          </a:stretch>
        </p:blipFill>
        <p:spPr bwMode="auto">
          <a:xfrm>
            <a:off x="6516216" y="2276872"/>
            <a:ext cx="2376264" cy="2251198"/>
          </a:xfrm>
          <a:prstGeom prst="rect">
            <a:avLst/>
          </a:prstGeom>
          <a:noFill/>
        </p:spPr>
      </p:pic>
      <p:pic>
        <p:nvPicPr>
          <p:cNvPr id="55301" name="Picture 5" descr="C:\Users\PC\Desktop\ПРОЕКТЫ\ЗДОРОВЫЕ ГОРОДА\PHOTO-2020-11-21-16-56-46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276872"/>
            <a:ext cx="3240360" cy="2430270"/>
          </a:xfrm>
          <a:prstGeom prst="rect">
            <a:avLst/>
          </a:prstGeom>
          <a:noFill/>
        </p:spPr>
      </p:pic>
      <p:pic>
        <p:nvPicPr>
          <p:cNvPr id="55307" name="Picture 11" descr="https://sun9-75.userapi.com/Tr_o6LrD4ksO080lYbJnORQurgXgsX-yQD45DA/l-v46vNsa7s.jpg"/>
          <p:cNvPicPr>
            <a:picLocks noChangeAspect="1" noChangeArrowheads="1"/>
          </p:cNvPicPr>
          <p:nvPr/>
        </p:nvPicPr>
        <p:blipFill>
          <a:blip r:embed="rId6" cstate="print"/>
          <a:srcRect r="6061" b="13656"/>
          <a:stretch>
            <a:fillRect/>
          </a:stretch>
        </p:blipFill>
        <p:spPr bwMode="auto">
          <a:xfrm>
            <a:off x="3563888" y="4456088"/>
            <a:ext cx="2304256" cy="2401912"/>
          </a:xfrm>
          <a:prstGeom prst="rect">
            <a:avLst/>
          </a:prstGeom>
          <a:noFill/>
        </p:spPr>
      </p:pic>
      <p:pic>
        <p:nvPicPr>
          <p:cNvPr id="55305" name="Picture 9" descr="https://sun9-43.userapi.com/r842vveGt3BtTecjMChzqMnGMcridWE3UT02BA/HZETFEbCJ1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276872"/>
            <a:ext cx="2880320" cy="2232248"/>
          </a:xfrm>
          <a:prstGeom prst="rect">
            <a:avLst/>
          </a:prstGeom>
          <a:noFill/>
        </p:spPr>
      </p:pic>
      <p:pic>
        <p:nvPicPr>
          <p:cNvPr id="55309" name="Picture 13" descr="https://sun9-49.userapi.com/xXKayUbxj2n376nGJ09j0VWkZwdiydZyo8TJoQ/U10OshvoZo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00203" y="4509120"/>
            <a:ext cx="3092277" cy="2348880"/>
          </a:xfrm>
          <a:prstGeom prst="rect">
            <a:avLst/>
          </a:prstGeom>
          <a:noFill/>
        </p:spPr>
      </p:pic>
      <p:pic>
        <p:nvPicPr>
          <p:cNvPr id="55315" name="Picture 19" descr="https://sun9-26.userapi.com/EGXx-YYHmg_J0IJSlSP99l3wjZWxvPj7QINIug/C7SeWlMJjr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581128"/>
            <a:ext cx="1707654" cy="2276872"/>
          </a:xfrm>
          <a:prstGeom prst="rect">
            <a:avLst/>
          </a:prstGeom>
          <a:noFill/>
        </p:spPr>
      </p:pic>
      <p:pic>
        <p:nvPicPr>
          <p:cNvPr id="55313" name="Picture 17" descr="https://sun9-25.userapi.com/PE1fB77-8ie8YqVCOVNFCFFyhCQxmnOjFQL5pQ/xTF7oE9MYNE.jpg"/>
          <p:cNvPicPr>
            <a:picLocks noChangeAspect="1" noChangeArrowheads="1"/>
          </p:cNvPicPr>
          <p:nvPr/>
        </p:nvPicPr>
        <p:blipFill>
          <a:blip r:embed="rId10" cstate="print"/>
          <a:srcRect r="3510" b="18401"/>
          <a:stretch>
            <a:fillRect/>
          </a:stretch>
        </p:blipFill>
        <p:spPr bwMode="auto">
          <a:xfrm>
            <a:off x="1763688" y="4509120"/>
            <a:ext cx="1979712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746340" y="1268760"/>
            <a:ext cx="7918648" cy="1143000"/>
          </a:xfrm>
        </p:spPr>
        <p:txBody>
          <a:bodyPr>
            <a:noAutofit/>
          </a:bodyPr>
          <a:lstStyle/>
          <a:p>
            <a:pPr algn="just" defTabSz="912813"/>
            <a:r>
              <a:rPr lang="ru-RU" sz="1800" dirty="0"/>
              <a:t>Учитывая социальную значимость проекта, возможность положительного влияния полученных результатов на демографические процессы региона, волонтеры-медики и ученые 18 кафедр ФГБОУ ВО Тверского ГМУ Минздрава России </a:t>
            </a:r>
            <a:r>
              <a:rPr lang="ru-RU" sz="1800" dirty="0" smtClean="0"/>
              <a:t>активно </a:t>
            </a:r>
            <a:r>
              <a:rPr lang="ru-RU" sz="1800" dirty="0"/>
              <a:t>поддержали данное начинание и разработали инновационные методики </a:t>
            </a:r>
            <a:r>
              <a:rPr lang="ru-RU" sz="1800" dirty="0" err="1"/>
              <a:t>здоровьесбережения</a:t>
            </a:r>
            <a:r>
              <a:rPr lang="ru-RU" sz="1800" dirty="0"/>
              <a:t>, которые касаются не только школьников, но и их родителей  и учителей. Идеи студентов и сотрудников Университета были объединены в волонтерское движение  "Здоровое настоящее - счастливое будущее</a:t>
            </a:r>
            <a:r>
              <a:rPr lang="ru-RU" sz="1800" dirty="0" smtClean="0"/>
              <a:t>!» Торжественное открытие проекта состоялось в марте 2019 года. 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/>
              <a:t> 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64686" y="5816352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C23B0D9A-AD54-4B1D-BE55-E7C82585FF17}" type="slidenum">
              <a:rPr lang="ru-RU" altLang="ru-RU"/>
              <a:pPr defTabSz="912813"/>
              <a:t>3</a:t>
            </a:fld>
            <a:endParaRPr lang="ru-RU" altLang="ru-RU"/>
          </a:p>
        </p:txBody>
      </p:sp>
      <p:sp>
        <p:nvSpPr>
          <p:cNvPr id="6149" name="AutoShape 4" descr="https://healtech.bmstu.net/uploads/media/branch_page/2017/10/27/17/99e20aa862736f12a05a.png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ru-RU"/>
          </a:p>
        </p:txBody>
      </p:sp>
      <p:pic>
        <p:nvPicPr>
          <p:cNvPr id="7" name="Picture 2" descr="C:\Users\PC\Desktop\я\фото\ФОРУМ\DSC_8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070" y="2780928"/>
            <a:ext cx="2609247" cy="1728192"/>
          </a:xfrm>
          <a:prstGeom prst="rect">
            <a:avLst/>
          </a:prstGeom>
          <a:noFill/>
        </p:spPr>
      </p:pic>
      <p:pic>
        <p:nvPicPr>
          <p:cNvPr id="8" name="Picture 2" descr="C:\Users\PC\Downloads\DSC_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694" y="2780928"/>
            <a:ext cx="2520280" cy="1697071"/>
          </a:xfrm>
          <a:prstGeom prst="rect">
            <a:avLst/>
          </a:prstGeom>
          <a:noFill/>
        </p:spPr>
      </p:pic>
      <p:pic>
        <p:nvPicPr>
          <p:cNvPr id="9" name="Picture 2" descr="C:\Users\PC\Downloads\DSC_0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7382" y="4769768"/>
            <a:ext cx="2624614" cy="1656184"/>
          </a:xfrm>
          <a:prstGeom prst="rect">
            <a:avLst/>
          </a:prstGeom>
          <a:noFill/>
        </p:spPr>
      </p:pic>
      <p:pic>
        <p:nvPicPr>
          <p:cNvPr id="10" name="Picture 2" descr="C:\Users\PC\Downloads\DSC_00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070" y="4690619"/>
            <a:ext cx="2592288" cy="1735333"/>
          </a:xfrm>
          <a:prstGeom prst="rect">
            <a:avLst/>
          </a:prstGeom>
          <a:noFill/>
        </p:spPr>
      </p:pic>
      <p:pic>
        <p:nvPicPr>
          <p:cNvPr id="11" name="Picture 2" descr="C:\Users\PC\Downloads\DSC_0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9638" y="4653136"/>
            <a:ext cx="2648280" cy="1772816"/>
          </a:xfrm>
          <a:prstGeom prst="rect">
            <a:avLst/>
          </a:prstGeom>
          <a:noFill/>
        </p:spPr>
      </p:pic>
      <p:pic>
        <p:nvPicPr>
          <p:cNvPr id="12" name="Picture 2" descr="C:\Users\PC\Downloads\DSC_01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5374" y="2780928"/>
            <a:ext cx="2738285" cy="183306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 smtClean="0">
                <a:solidFill>
                  <a:srgbClr val="00B050"/>
                </a:solidFill>
              </a:rPr>
              <a:t>COVID-</a:t>
            </a:r>
            <a:r>
              <a:rPr lang="ru-RU" sz="3100" b="1" cap="all" dirty="0" smtClean="0">
                <a:solidFill>
                  <a:srgbClr val="00B050"/>
                </a:solidFill>
              </a:rPr>
              <a:t>19!»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ПОМОЩЬ ПОЖИЛЫМ</a:t>
            </a:r>
          </a:p>
        </p:txBody>
      </p:sp>
      <p:pic>
        <p:nvPicPr>
          <p:cNvPr id="57345" name="Picture 1" descr="C:\Users\PC\Desktop\ПРОЕКТЫ\ЗДОРОВЫЕ ГОРОДА\PHOTO-2020-11-21-16-56-46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2304256" cy="1728192"/>
          </a:xfrm>
          <a:prstGeom prst="rect">
            <a:avLst/>
          </a:prstGeom>
          <a:noFill/>
        </p:spPr>
      </p:pic>
      <p:pic>
        <p:nvPicPr>
          <p:cNvPr id="57346" name="Picture 2" descr="C:\Users\PC\Desktop\ПРОЕКТЫ\ЗДОРОВЫЕ ГОРОДА\PHOTO-2020-11-21-16-56-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492896"/>
            <a:ext cx="3024335" cy="4032448"/>
          </a:xfrm>
          <a:prstGeom prst="rect">
            <a:avLst/>
          </a:prstGeom>
          <a:noFill/>
        </p:spPr>
      </p:pic>
      <p:pic>
        <p:nvPicPr>
          <p:cNvPr id="57347" name="Picture 3" descr="C:\Users\PC\Desktop\ПРОЕКТЫ\ЗДОРОВЫЕ ГОРОДА\PHOTO-2020-11-21-16-56-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564904"/>
            <a:ext cx="1512168" cy="1800200"/>
          </a:xfrm>
          <a:prstGeom prst="rect">
            <a:avLst/>
          </a:prstGeom>
          <a:noFill/>
        </p:spPr>
      </p:pic>
      <p:pic>
        <p:nvPicPr>
          <p:cNvPr id="57348" name="Picture 4" descr="C:\Users\PC\Desktop\ПРОЕКТЫ\ЗДОРОВЫЕ ГОРОДА\PHOTO-2020-11-21-16-56-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564904"/>
            <a:ext cx="1512168" cy="1823709"/>
          </a:xfrm>
          <a:prstGeom prst="rect">
            <a:avLst/>
          </a:prstGeom>
          <a:noFill/>
        </p:spPr>
      </p:pic>
      <p:pic>
        <p:nvPicPr>
          <p:cNvPr id="57349" name="Picture 5" descr="C:\Users\PC\Desktop\ПРОЕКТЫ\ЗДОРОВЫЕ ГОРОДА\PHOTO-2020-11-21-16-56-45-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6675" y="4437112"/>
            <a:ext cx="1785245" cy="2088232"/>
          </a:xfrm>
          <a:prstGeom prst="rect">
            <a:avLst/>
          </a:prstGeom>
          <a:noFill/>
        </p:spPr>
      </p:pic>
      <p:pic>
        <p:nvPicPr>
          <p:cNvPr id="57350" name="Picture 6" descr="C:\Users\PC\Desktop\ПРОЕКТЫ\ЗДОРОВЫЕ ГОРОДА\PHOTO-2020-11-21-16-56-45-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437112"/>
            <a:ext cx="1728192" cy="2112876"/>
          </a:xfrm>
          <a:prstGeom prst="rect">
            <a:avLst/>
          </a:prstGeom>
          <a:noFill/>
        </p:spPr>
      </p:pic>
      <p:pic>
        <p:nvPicPr>
          <p:cNvPr id="57351" name="Picture 7" descr="C:\Users\PC\Desktop\ПРОЕКТЫ\ЗДОРОВЫЕ ГОРОДА\PHOTO-2020-11-21-16-56-45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79512" y="4437112"/>
            <a:ext cx="1800200" cy="2063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Дистанционные ОБРАЗОВАТЕЛЬНЫЕ  проекты </a:t>
            </a: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204864"/>
            <a:ext cx="2376264" cy="2088232"/>
          </a:xfrm>
          <a:prstGeom prst="rect">
            <a:avLst/>
          </a:prstGeom>
        </p:spPr>
      </p:pic>
      <p:pic>
        <p:nvPicPr>
          <p:cNvPr id="136194" name="Picture 2" descr="https://gnicpm.ru/wp-content/uploads/2020/05/banner_sajt-500x3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276872"/>
            <a:ext cx="2653773" cy="19442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3573016"/>
            <a:ext cx="17281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1600" dirty="0" err="1" smtClean="0"/>
              <a:t>Опросник</a:t>
            </a:r>
            <a:r>
              <a:rPr lang="ru-RU" sz="1600" dirty="0" smtClean="0"/>
              <a:t> НМИЦТ и ПМ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27776" y="2924944"/>
            <a:ext cx="201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Опросник</a:t>
            </a:r>
            <a:r>
              <a:rPr lang="ru-RU" sz="1600" dirty="0" smtClean="0"/>
              <a:t> Венгерской Федерации </a:t>
            </a:r>
          </a:p>
          <a:p>
            <a:r>
              <a:rPr lang="ru-RU" sz="1600" dirty="0" smtClean="0"/>
              <a:t>школьного спорта под эгидой ВОЗ</a:t>
            </a: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441228"/>
              </p:ext>
            </p:extLst>
          </p:nvPr>
        </p:nvGraphicFramePr>
        <p:xfrm>
          <a:off x="3995936" y="4437112"/>
          <a:ext cx="4752528" cy="222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146" name="Picture 2" descr="http://involokolamsk.ru/upload/gallery/122/159622_b289ff91fbcaed20c057a0767ef12c5ce0338d2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7704" y="4581128"/>
            <a:ext cx="2398964" cy="17281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5536" y="4509120"/>
            <a:ext cx="22265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Вебинары</a:t>
            </a:r>
            <a:endParaRPr lang="ru-RU" dirty="0" smtClean="0"/>
          </a:p>
          <a:p>
            <a:r>
              <a:rPr lang="ru-RU" dirty="0" err="1" smtClean="0"/>
              <a:t>Он-лайн</a:t>
            </a:r>
            <a:r>
              <a:rPr lang="ru-RU" dirty="0" smtClean="0"/>
              <a:t> беседы</a:t>
            </a:r>
          </a:p>
          <a:p>
            <a:r>
              <a:rPr lang="ru-RU" dirty="0" smtClean="0"/>
              <a:t>Конкурсы</a:t>
            </a:r>
          </a:p>
          <a:p>
            <a:r>
              <a:rPr lang="ru-RU" dirty="0" smtClean="0"/>
              <a:t>Мультфильмы</a:t>
            </a:r>
          </a:p>
          <a:p>
            <a:r>
              <a:rPr lang="ru-RU" dirty="0" smtClean="0"/>
              <a:t>Уроки </a:t>
            </a:r>
          </a:p>
          <a:p>
            <a:r>
              <a:rPr lang="ru-RU" dirty="0" err="1" smtClean="0"/>
              <a:t>Он-лайн-тренировки</a:t>
            </a:r>
            <a:endParaRPr lang="ru-RU" dirty="0" smtClean="0"/>
          </a:p>
          <a:p>
            <a:r>
              <a:rPr lang="ru-RU" dirty="0" smtClean="0"/>
              <a:t>Страницы в </a:t>
            </a:r>
            <a:r>
              <a:rPr lang="ru-RU" dirty="0" err="1" smtClean="0"/>
              <a:t>соцсетях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2813"/>
            <a:ext cx="7718302" cy="43114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7" y="1592831"/>
            <a:ext cx="2150089" cy="128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72" y="1735687"/>
            <a:ext cx="2151076" cy="125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51" y="1620453"/>
            <a:ext cx="2254039" cy="128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53" y="1658720"/>
            <a:ext cx="2146939" cy="122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" y="2853800"/>
            <a:ext cx="2195655" cy="123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16" y="2883097"/>
            <a:ext cx="2163441" cy="126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52" y="2847776"/>
            <a:ext cx="2254038" cy="131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59" y="2979450"/>
            <a:ext cx="2116057" cy="116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" y="4130835"/>
            <a:ext cx="2178405" cy="135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00" y="4156244"/>
            <a:ext cx="2254038" cy="131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470" y="4187114"/>
            <a:ext cx="2190855" cy="133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51" y="4184488"/>
            <a:ext cx="2320599" cy="135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6" y="404664"/>
            <a:ext cx="2144919" cy="12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01" y="461127"/>
            <a:ext cx="2132039" cy="116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52" y="455203"/>
            <a:ext cx="2254038" cy="120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860" y="450945"/>
            <a:ext cx="2116058" cy="123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" y="5589240"/>
            <a:ext cx="2196982" cy="120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045" y="5606987"/>
            <a:ext cx="2060441" cy="120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01" y="5589240"/>
            <a:ext cx="2195049" cy="120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00" y="5443482"/>
            <a:ext cx="2336972" cy="136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627784" y="0"/>
            <a:ext cx="305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ДИСТАНЦИОННЫЕ ПРОЕКТЫ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B1ECB4-A27A-42E6-B934-8342D406B5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-26706"/>
          <a:stretch>
            <a:fillRect/>
          </a:stretch>
        </p:blipFill>
        <p:spPr>
          <a:xfrm>
            <a:off x="204939" y="1451603"/>
            <a:ext cx="1593974" cy="1231663"/>
          </a:xfrm>
          <a:prstGeom prst="rect">
            <a:avLst/>
          </a:prstGeom>
        </p:spPr>
      </p:pic>
      <p:pic>
        <p:nvPicPr>
          <p:cNvPr id="5" name="Содержимое 4">
            <a:extLst>
              <a:ext uri="{FF2B5EF4-FFF2-40B4-BE49-F238E27FC236}">
                <a16:creationId xmlns="" xmlns:a16="http://schemas.microsoft.com/office/drawing/2014/main" id="{0CC2C8F2-2F17-4832-9643-771C9396A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9515" y="712605"/>
            <a:ext cx="5988786" cy="342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37828" y="4460380"/>
            <a:ext cx="5859750" cy="811949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lvl="0" algn="ctr"/>
            <a:r>
              <a:rPr lang="en-AU" sz="2900" b="1" dirty="0">
                <a:ea typeface="Times New Roman" pitchFamily="18" charset="0"/>
                <a:cs typeface="Calibri" pitchFamily="34" charset="0"/>
              </a:rPr>
              <a:t>Pilot Study </a:t>
            </a:r>
            <a:r>
              <a:rPr lang="en-AU" sz="2900" b="1" dirty="0"/>
              <a:t>Phase 3</a:t>
            </a:r>
            <a:r>
              <a:rPr lang="en-AU" sz="2900" b="1" dirty="0">
                <a:ea typeface="Times New Roman" pitchFamily="18" charset="0"/>
                <a:cs typeface="Calibri" pitchFamily="34" charset="0"/>
              </a:rPr>
              <a:t>_RUSSIA</a:t>
            </a:r>
            <a:r>
              <a:rPr lang="en-AU" sz="2900" b="1" dirty="0">
                <a:cs typeface="Arial" pitchFamily="34" charset="0"/>
              </a:rPr>
              <a:t> </a:t>
            </a:r>
          </a:p>
          <a:p>
            <a:pPr lvl="0" algn="ctr"/>
            <a:r>
              <a:rPr lang="en-US" sz="1900" b="1" dirty="0">
                <a:ea typeface="Times New Roman" panose="02020603050405020304" pitchFamily="18" charset="0"/>
              </a:rPr>
              <a:t>On-line Training 18/11/2020 </a:t>
            </a:r>
            <a:endParaRPr lang="ru-RU" sz="1900" dirty="0"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399721"/>
            <a:ext cx="2620625" cy="1458279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algn="ctr"/>
            <a:r>
              <a:rPr lang="en-US" b="1" dirty="0"/>
              <a:t>SUNRISE Leadership </a:t>
            </a:r>
            <a:r>
              <a:rPr lang="en-AU" b="1" dirty="0"/>
              <a:t>Executive</a:t>
            </a:r>
          </a:p>
          <a:p>
            <a:pPr algn="ctr"/>
            <a:r>
              <a:rPr lang="en-AU" b="1" dirty="0"/>
              <a:t>University of Wollongong </a:t>
            </a:r>
            <a:endParaRPr lang="ru-RU" b="1" dirty="0"/>
          </a:p>
          <a:p>
            <a:pPr algn="ctr"/>
            <a:r>
              <a:rPr lang="en-US" i="1" dirty="0"/>
              <a:t>Professor Antony </a:t>
            </a:r>
            <a:r>
              <a:rPr lang="en-US" i="1" dirty="0" err="1"/>
              <a:t>Okely</a:t>
            </a:r>
            <a:r>
              <a:rPr lang="en-US" i="1" dirty="0"/>
              <a:t> (Australia)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5301208"/>
            <a:ext cx="3672408" cy="1735278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algn="ctr"/>
            <a:r>
              <a:rPr lang="en-US" b="1" dirty="0"/>
              <a:t>NATIONAL MEDICAL RESEARCH CENTER </a:t>
            </a:r>
          </a:p>
          <a:p>
            <a:pPr algn="ctr"/>
            <a:r>
              <a:rPr lang="en-US" b="1" dirty="0"/>
              <a:t>FOR THERAPY AND PREVENTIVE MEDICINE </a:t>
            </a:r>
          </a:p>
          <a:p>
            <a:pPr algn="ctr"/>
            <a:r>
              <a:rPr lang="en-US" dirty="0"/>
              <a:t>    </a:t>
            </a:r>
            <a:r>
              <a:rPr lang="en-US" dirty="0" smtClean="0"/>
              <a:t>Anna </a:t>
            </a:r>
            <a:r>
              <a:rPr lang="en-US" dirty="0" err="1"/>
              <a:t>Kontsevaya</a:t>
            </a:r>
            <a:r>
              <a:rPr lang="en-US" dirty="0"/>
              <a:t> (Moscow, Russia)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32919" y="5445224"/>
            <a:ext cx="2611081" cy="1181280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algn="ctr"/>
            <a:r>
              <a:rPr lang="en-US" b="1" dirty="0"/>
              <a:t>TVER STATE MEDICAL UNIVERSITY</a:t>
            </a:r>
            <a:endParaRPr lang="en-US" i="1" dirty="0"/>
          </a:p>
          <a:p>
            <a:pPr algn="ctr"/>
            <a:r>
              <a:rPr lang="en-US" i="1" dirty="0" err="1"/>
              <a:t>Alla</a:t>
            </a:r>
            <a:r>
              <a:rPr lang="en-US" i="1" dirty="0"/>
              <a:t> </a:t>
            </a:r>
            <a:r>
              <a:rPr lang="en-US" i="1" dirty="0" err="1" smtClean="0"/>
              <a:t>Solovyeva</a:t>
            </a:r>
            <a:endParaRPr lang="ru-RU" i="1" dirty="0" smtClean="0"/>
          </a:p>
          <a:p>
            <a:pPr algn="ctr"/>
            <a:r>
              <a:rPr lang="en-US" i="1" dirty="0" smtClean="0"/>
              <a:t> </a:t>
            </a:r>
            <a:r>
              <a:rPr lang="en-US" i="1" dirty="0"/>
              <a:t>(</a:t>
            </a:r>
            <a:r>
              <a:rPr lang="en-US" i="1" dirty="0" err="1"/>
              <a:t>Tver</a:t>
            </a:r>
            <a:r>
              <a:rPr lang="en-US" i="1" dirty="0"/>
              <a:t>, Russia)</a:t>
            </a:r>
          </a:p>
        </p:txBody>
      </p:sp>
      <p:pic>
        <p:nvPicPr>
          <p:cNvPr id="1026" name="Picture 2" descr="https://tvgmu.ru/bitrix/templates/bitrix245/images/logo.png"/>
          <p:cNvPicPr>
            <a:picLocks noChangeAspect="1" noChangeArrowheads="1"/>
          </p:cNvPicPr>
          <p:nvPr/>
        </p:nvPicPr>
        <p:blipFill>
          <a:blip r:embed="rId4" cstate="print"/>
          <a:srcRect l="837" r="81966"/>
          <a:stretch>
            <a:fillRect/>
          </a:stretch>
        </p:blipFill>
        <p:spPr bwMode="auto">
          <a:xfrm>
            <a:off x="296023" y="4143667"/>
            <a:ext cx="1077756" cy="1099699"/>
          </a:xfrm>
          <a:prstGeom prst="rect">
            <a:avLst/>
          </a:prstGeom>
          <a:noFill/>
        </p:spPr>
      </p:pic>
      <p:sp>
        <p:nvSpPr>
          <p:cNvPr id="1028" name="AutoShape 4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НМИЦ ТПМ - ТЕРРИТОРИЯ ЗДОРОВЬЯ | групп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482" y="2682992"/>
            <a:ext cx="1153733" cy="1295771"/>
          </a:xfrm>
          <a:prstGeom prst="rect">
            <a:avLst/>
          </a:prstGeom>
          <a:noFill/>
        </p:spPr>
      </p:pic>
      <p:sp>
        <p:nvSpPr>
          <p:cNvPr id="1044" name="AutoShape 20" descr="Европейское бюро ВОЗ: как открыть школы в условиях пандемии - АЗЕРТАДЖ -  Азербайджанское государственное информационное агентство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6" name="AutoShape 22" descr="Европейское бюро ВОЗ: как открыть школы в условиях пандемии - АЗЕРТАДЖ -  Азербайджанское государственное информационное агентство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8" name="AutoShape 24" descr="Европейское бюро ВОЗ: как открыть школы в условиях пандемии - АЗЕРТАДЖ -  Азербайджанское государственное информационное агентство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2" name="Picture 28" descr="Kоронавиру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169" y="1"/>
            <a:ext cx="1176504" cy="1310229"/>
          </a:xfrm>
          <a:prstGeom prst="rect">
            <a:avLst/>
          </a:prstGeom>
          <a:noFill/>
        </p:spPr>
      </p:pic>
      <p:sp>
        <p:nvSpPr>
          <p:cNvPr id="1054" name="AutoShape 30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6" name="AutoShape 32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8" name="AutoShape 34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23.11.2020 Старт проекта в детских садах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«Недели здоровья»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-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cap="all" dirty="0" smtClean="0">
                <a:solidFill>
                  <a:srgbClr val="00B050"/>
                </a:solidFill>
              </a:rPr>
              <a:t>Старт проекта в детских садах</a:t>
            </a:r>
            <a:br>
              <a:rPr lang="ru-RU" sz="3100" b="1" cap="all" dirty="0" smtClean="0">
                <a:solidFill>
                  <a:srgbClr val="00B050"/>
                </a:solidFill>
              </a:rPr>
            </a:br>
            <a:r>
              <a:rPr lang="ru-RU" sz="3100" b="1" cap="all" dirty="0" smtClean="0">
                <a:solidFill>
                  <a:srgbClr val="00B050"/>
                </a:solidFill>
              </a:rPr>
              <a:t>«Недели здоровья»</a:t>
            </a:r>
          </a:p>
        </p:txBody>
      </p:sp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051720" y="1556792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Цель – формирование у детей осознанного отношения к здоровью  и умению оберегать его, формирование знаний по здоровому образу жизни. </a:t>
            </a: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312912"/>
              </p:ext>
            </p:extLst>
          </p:nvPr>
        </p:nvGraphicFramePr>
        <p:xfrm>
          <a:off x="1907704" y="2636912"/>
          <a:ext cx="7667090" cy="383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492896"/>
            <a:ext cx="1284312" cy="1512168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08" y="4077072"/>
            <a:ext cx="1463056" cy="109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672" y="4149080"/>
            <a:ext cx="124863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Z:\Анциферова\Sunrise (Австралия)\mr ant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8144" y="5229200"/>
            <a:ext cx="741448" cy="1278310"/>
          </a:xfrm>
          <a:prstGeom prst="rect">
            <a:avLst/>
          </a:prstGeom>
          <a:noFill/>
        </p:spPr>
      </p:pic>
      <p:pic>
        <p:nvPicPr>
          <p:cNvPr id="14" name="Picture 5" descr="Z:\Анциферова\Sunrise (Австралия)\gonogo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9592" y="5229200"/>
            <a:ext cx="1080120" cy="803833"/>
          </a:xfrm>
          <a:prstGeom prst="rect">
            <a:avLst/>
          </a:prstGeom>
          <a:noFill/>
        </p:spPr>
      </p:pic>
      <p:pic>
        <p:nvPicPr>
          <p:cNvPr id="15" name="Picture 4" descr="Z:\Анциферова\Sunrise (Австралия)\gonog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03648" y="5661248"/>
            <a:ext cx="1341972" cy="898540"/>
          </a:xfrm>
          <a:prstGeom prst="rect">
            <a:avLst/>
          </a:prstGeom>
          <a:noFill/>
        </p:spPr>
      </p:pic>
      <p:pic>
        <p:nvPicPr>
          <p:cNvPr id="16" name="_x0000_i0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341" y="2492896"/>
            <a:ext cx="148932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2708920"/>
            <a:ext cx="122413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zdorovyegoroda.ru/wp-content/uploads/2016/03/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515" y="2708920"/>
            <a:ext cx="5411669" cy="1148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132714" cy="1143000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>
                <a:solidFill>
                  <a:srgbClr val="7030A0"/>
                </a:solidFill>
              </a:rPr>
              <a:t>ОСНОВНАЯ ИДЕЯ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000" b="1" dirty="0" smtClean="0">
                <a:solidFill>
                  <a:srgbClr val="00B050"/>
                </a:solidFill>
              </a:rPr>
              <a:t>СФОРМИРОВАТЬ В ПОДРАСТАЮЩЕМ ПОКОЛЕНИИ СТЕРЕОТИП ЗДОРОВОГО ОБРАЗА ЖИЗНИ, ВКЛЮЧАЮЩЕГО  ЗДОРОВОЕ ПИТАНИЕ, ЗДОРОВОЕ ОБЩЕНИЕ, НРАВСТВЕННУЮ И ФИЗИЧЕСКУЮ КУЛЬТУРУ.  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245" y="2006669"/>
            <a:ext cx="1382839" cy="138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68999" y="1733903"/>
            <a:ext cx="219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ЭМБЛЕМА ПРОЕКТА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486074"/>
            <a:ext cx="500008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         </a:t>
            </a:r>
            <a:r>
              <a:rPr lang="ru-RU" b="1" dirty="0" smtClean="0">
                <a:solidFill>
                  <a:srgbClr val="7030A0"/>
                </a:solidFill>
              </a:rPr>
              <a:t>УЧАСТНИКИ ПРОЕКТА</a:t>
            </a:r>
          </a:p>
          <a:p>
            <a:r>
              <a:rPr lang="ru-RU" sz="1600" dirty="0" smtClean="0"/>
              <a:t>Тверской ГМУ </a:t>
            </a:r>
            <a:r>
              <a:rPr lang="ru-RU" sz="1600" dirty="0" err="1" smtClean="0"/>
              <a:t>Миннрава</a:t>
            </a:r>
            <a:r>
              <a:rPr lang="ru-RU" sz="1600" dirty="0" smtClean="0"/>
              <a:t> России</a:t>
            </a:r>
          </a:p>
          <a:p>
            <a:r>
              <a:rPr lang="ru-RU" sz="1600" dirty="0" smtClean="0"/>
              <a:t>Министерство здравоохранения Тверской области</a:t>
            </a:r>
          </a:p>
          <a:p>
            <a:r>
              <a:rPr lang="ru-RU" sz="1600" dirty="0" smtClean="0"/>
              <a:t>Министерство демографической и семейной политики</a:t>
            </a:r>
          </a:p>
          <a:p>
            <a:r>
              <a:rPr lang="ru-RU" sz="1600" dirty="0" smtClean="0"/>
              <a:t>Администрация города Твери</a:t>
            </a:r>
          </a:p>
          <a:p>
            <a:r>
              <a:rPr lang="ru-RU" sz="1600" dirty="0" smtClean="0"/>
              <a:t>Тверская городская Дума</a:t>
            </a:r>
          </a:p>
          <a:p>
            <a:r>
              <a:rPr lang="ru-RU" sz="1600" dirty="0" smtClean="0"/>
              <a:t>Комитет по образованию г. Твери</a:t>
            </a:r>
          </a:p>
          <a:p>
            <a:r>
              <a:rPr lang="ru-RU" sz="1600" dirty="0" smtClean="0"/>
              <a:t>Тверские средние образовательные школы</a:t>
            </a:r>
          </a:p>
          <a:p>
            <a:r>
              <a:rPr lang="ru-RU" sz="1600" dirty="0" smtClean="0"/>
              <a:t>Волонтерские организации</a:t>
            </a:r>
          </a:p>
          <a:p>
            <a:r>
              <a:rPr lang="ru-RU" sz="1600" dirty="0" smtClean="0"/>
              <a:t>Руководители предприятий</a:t>
            </a:r>
          </a:p>
          <a:p>
            <a:r>
              <a:rPr lang="ru-RU" sz="1600" dirty="0" smtClean="0"/>
              <a:t>Главы муниципальных образований</a:t>
            </a:r>
          </a:p>
          <a:p>
            <a:r>
              <a:rPr lang="ru-RU" sz="1600" dirty="0" smtClean="0"/>
              <a:t>Ассоциация профилактики социально опасных форм</a:t>
            </a:r>
          </a:p>
          <a:p>
            <a:r>
              <a:rPr lang="ru-RU" sz="1600" dirty="0" smtClean="0"/>
              <a:t>поведения «Дружина Афанасий»</a:t>
            </a:r>
            <a:endParaRPr lang="ru-RU" sz="1600" dirty="0"/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5848" y="2127624"/>
            <a:ext cx="606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Внедрение </a:t>
            </a:r>
            <a:r>
              <a:rPr lang="ru-RU" sz="1600" dirty="0" err="1" smtClean="0"/>
              <a:t>здоровьесберегающих</a:t>
            </a:r>
            <a:r>
              <a:rPr lang="ru-RU" sz="1600" dirty="0" smtClean="0"/>
              <a:t> технологий среди школьников </a:t>
            </a:r>
          </a:p>
          <a:p>
            <a:r>
              <a:rPr lang="ru-RU" sz="1600" dirty="0" smtClean="0"/>
              <a:t>  и их родителей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err="1" smtClean="0"/>
              <a:t>Здоровьесбережение</a:t>
            </a:r>
            <a:r>
              <a:rPr lang="ru-RU" sz="1600" dirty="0" smtClean="0"/>
              <a:t> учителей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Профилактическая работа с населением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Корпоративные программы охраны здоровья на рабочем месте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3465" y="3755340"/>
            <a:ext cx="4220535" cy="28123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84143" y="1803891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ОСНОВНЫЕ НАПРАВЛЕНИЯ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ЭТАПЫ ВНЕДРЕНИЯ ЗДОРОВЬЕСБЕРЕГАЮЩИХ ТЕХНОЛОГИЙ В ШКОЛАХ</a:t>
            </a:r>
            <a:endParaRPr lang="ru-RU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312912"/>
              </p:ext>
            </p:extLst>
          </p:nvPr>
        </p:nvGraphicFramePr>
        <p:xfrm>
          <a:off x="1153382" y="1403648"/>
          <a:ext cx="8507288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80" y="0"/>
            <a:ext cx="1498472" cy="149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2593330"/>
            <a:ext cx="1376462" cy="12075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7" y="1481534"/>
            <a:ext cx="1376463" cy="9974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7" y="3960474"/>
            <a:ext cx="1411462" cy="10606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4419" y="5180714"/>
            <a:ext cx="1450570" cy="10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8587"/>
            <a:ext cx="873365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ПРОЕКТЫ ЗДОРОВЬЕСБЕРЕГАЮЩИХ ТЕХНОЛОГИЙ</a:t>
            </a:r>
            <a:endParaRPr lang="ru-RU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765641"/>
              </p:ext>
            </p:extLst>
          </p:nvPr>
        </p:nvGraphicFramePr>
        <p:xfrm>
          <a:off x="0" y="1052736"/>
          <a:ext cx="442798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441228"/>
              </p:ext>
            </p:extLst>
          </p:nvPr>
        </p:nvGraphicFramePr>
        <p:xfrm>
          <a:off x="4896544" y="1124745"/>
          <a:ext cx="4247456" cy="4453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99243" y="2409231"/>
            <a:ext cx="1956986" cy="1956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5733256"/>
            <a:ext cx="482555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ДИСТАНЦИОННЫЕ ОБРАЗОВАТЕЛЬНЫЕ УРОКИ</a:t>
            </a:r>
          </a:p>
        </p:txBody>
      </p:sp>
    </p:spTree>
    <p:extLst>
      <p:ext uri="{BB962C8B-B14F-4D97-AF65-F5344CB8AC3E}">
        <p14:creationId xmlns:p14="http://schemas.microsoft.com/office/powerpoint/2010/main" val="4267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Проект </a:t>
            </a:r>
            <a:r>
              <a:rPr lang="ru-RU" b="1" dirty="0">
                <a:solidFill>
                  <a:srgbClr val="7030A0"/>
                </a:solidFill>
              </a:rPr>
              <a:t>предусматривает </a:t>
            </a:r>
            <a:r>
              <a:rPr lang="ru-RU" b="1" dirty="0" smtClean="0">
                <a:solidFill>
                  <a:srgbClr val="7030A0"/>
                </a:solidFill>
              </a:rPr>
              <a:t>обследование и профилактическое консультирование  населения </a:t>
            </a:r>
            <a:r>
              <a:rPr lang="ru-RU" b="1" dirty="0">
                <a:solidFill>
                  <a:srgbClr val="7030A0"/>
                </a:solidFill>
              </a:rPr>
              <a:t>вне медицинских </a:t>
            </a:r>
            <a:r>
              <a:rPr lang="ru-RU" b="1" dirty="0" smtClean="0">
                <a:solidFill>
                  <a:srgbClr val="7030A0"/>
                </a:solidFill>
              </a:rPr>
              <a:t>организаций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2276872"/>
            <a:ext cx="842493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В торговых центрах </a:t>
            </a:r>
            <a:r>
              <a:rPr lang="ru-RU" dirty="0"/>
              <a:t> </a:t>
            </a:r>
            <a:r>
              <a:rPr lang="ru-RU" dirty="0" smtClean="0"/>
              <a:t>посетителям предлагается пройти </a:t>
            </a:r>
            <a:r>
              <a:rPr lang="ru-RU" dirty="0" err="1" smtClean="0"/>
              <a:t>скрининговое</a:t>
            </a:r>
            <a:r>
              <a:rPr lang="ru-RU" dirty="0" smtClean="0"/>
              <a:t> обследование,  получить консультацию по модификации образа жизни, </a:t>
            </a:r>
          </a:p>
          <a:p>
            <a:r>
              <a:rPr lang="ru-RU" dirty="0" smtClean="0"/>
              <a:t>завести </a:t>
            </a:r>
            <a:r>
              <a:rPr lang="ru-RU" dirty="0" err="1" smtClean="0"/>
              <a:t>он-лайн</a:t>
            </a:r>
            <a:r>
              <a:rPr lang="ru-RU" dirty="0" smtClean="0"/>
              <a:t>  консультативный </a:t>
            </a:r>
            <a:r>
              <a:rPr lang="ru-RU" dirty="0"/>
              <a:t>к</a:t>
            </a:r>
            <a:r>
              <a:rPr lang="ru-RU" dirty="0" smtClean="0"/>
              <a:t>абинет пациента. </a:t>
            </a:r>
          </a:p>
          <a:p>
            <a:r>
              <a:rPr lang="ru-RU" dirty="0" smtClean="0"/>
              <a:t> При выявлении патологии  – обследоваться в клинике  Университета.</a:t>
            </a:r>
            <a:endParaRPr lang="ru-RU" dirty="0"/>
          </a:p>
        </p:txBody>
      </p:sp>
      <p:pic>
        <p:nvPicPr>
          <p:cNvPr id="11" name="Picture 4" descr="https://sun9-41.userapi.com/c858236/v858236302/c8143/Cr-DA0Ovs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301208"/>
            <a:ext cx="2376264" cy="1368152"/>
          </a:xfrm>
          <a:prstGeom prst="rect">
            <a:avLst/>
          </a:prstGeom>
          <a:noFill/>
        </p:spPr>
      </p:pic>
      <p:pic>
        <p:nvPicPr>
          <p:cNvPr id="12" name="Picture 8" descr="https://sun9-46.userapi.com/c858236/v858236302/c82c5/UyKnh2hwhU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17032"/>
            <a:ext cx="2088232" cy="1431930"/>
          </a:xfrm>
          <a:prstGeom prst="rect">
            <a:avLst/>
          </a:prstGeom>
          <a:noFill/>
        </p:spPr>
      </p:pic>
      <p:pic>
        <p:nvPicPr>
          <p:cNvPr id="13" name="Picture 4" descr="https://sun9-56.userapi.com/c857424/v857424690/c8a91/Q99z2RuV2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717032"/>
            <a:ext cx="1800200" cy="1483366"/>
          </a:xfrm>
          <a:prstGeom prst="rect">
            <a:avLst/>
          </a:prstGeom>
          <a:noFill/>
        </p:spPr>
      </p:pic>
      <p:pic>
        <p:nvPicPr>
          <p:cNvPr id="14" name="Picture 2" descr="https://sun9-53.userapi.com/c858236/v858236302/c83e6/znI8DtWlhj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17032"/>
            <a:ext cx="2160240" cy="1487584"/>
          </a:xfrm>
          <a:prstGeom prst="rect">
            <a:avLst/>
          </a:prstGeom>
          <a:noFill/>
        </p:spPr>
      </p:pic>
      <p:pic>
        <p:nvPicPr>
          <p:cNvPr id="15" name="Picture 2" descr="https://sun9-20.userapi.com/c858236/v858236034/c6448/Ll1oIJnAZz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229200"/>
            <a:ext cx="2304256" cy="1439598"/>
          </a:xfrm>
          <a:prstGeom prst="rect">
            <a:avLst/>
          </a:prstGeom>
          <a:noFill/>
        </p:spPr>
      </p:pic>
      <p:pic>
        <p:nvPicPr>
          <p:cNvPr id="16" name="Picture 4" descr="https://sun9-58.userapi.com/c858236/v858236034/c658b/Hqz6NUtvLT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229200"/>
            <a:ext cx="2448272" cy="1440160"/>
          </a:xfrm>
          <a:prstGeom prst="rect">
            <a:avLst/>
          </a:prstGeom>
          <a:noFill/>
        </p:spPr>
      </p:pic>
      <p:pic>
        <p:nvPicPr>
          <p:cNvPr id="17" name="Picture 6" descr="https://sun9-18.userapi.com/c858236/v858236034/c65d1/C01uewzMf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3717032"/>
            <a:ext cx="2016224" cy="1368152"/>
          </a:xfrm>
          <a:prstGeom prst="rect">
            <a:avLst/>
          </a:prstGeom>
          <a:noFill/>
        </p:spPr>
      </p:pic>
      <p:pic>
        <p:nvPicPr>
          <p:cNvPr id="18" name="Picture 10" descr="https://sun9-6.userapi.com/c858236/v858236302/c8326/6mSis5LWhY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5301208"/>
            <a:ext cx="944901" cy="1345344"/>
          </a:xfrm>
          <a:prstGeom prst="rect">
            <a:avLst/>
          </a:prstGeom>
          <a:noFill/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2389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«МОБИЛЬНОЕ  ЗДРАВООХРАНЕНИЕ»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9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«МОБИЛЬНОЕ  ЗДРАВООХРАНЕНИЕ»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Проект </a:t>
            </a:r>
            <a:r>
              <a:rPr lang="ru-RU" b="1" dirty="0">
                <a:solidFill>
                  <a:srgbClr val="7030A0"/>
                </a:solidFill>
              </a:rPr>
              <a:t>предусматривает </a:t>
            </a:r>
            <a:r>
              <a:rPr lang="ru-RU" b="1" dirty="0" smtClean="0">
                <a:solidFill>
                  <a:srgbClr val="7030A0"/>
                </a:solidFill>
              </a:rPr>
              <a:t>обследование и профилактическое консультирование  населения </a:t>
            </a:r>
            <a:r>
              <a:rPr lang="ru-RU" b="1" dirty="0">
                <a:solidFill>
                  <a:srgbClr val="7030A0"/>
                </a:solidFill>
              </a:rPr>
              <a:t>вне медицинских </a:t>
            </a:r>
            <a:r>
              <a:rPr lang="ru-RU" b="1" dirty="0" smtClean="0">
                <a:solidFill>
                  <a:srgbClr val="7030A0"/>
                </a:solidFill>
              </a:rPr>
              <a:t>организаций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76872"/>
            <a:ext cx="84249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В торговых  залах студенты помогают составить правильный рацион питания,    выбрать полезные продукты и по чеку оценить экономический ущерб от покупки «неправильной» пищи.  </a:t>
            </a:r>
            <a:endParaRPr lang="ru-RU" dirty="0"/>
          </a:p>
        </p:txBody>
      </p:sp>
      <p:pic>
        <p:nvPicPr>
          <p:cNvPr id="19" name="Picture 6" descr="https://sun9-23.userapi.com/c847018/v847018725/95a19/gMNin6Hwl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3345758" cy="2232248"/>
          </a:xfrm>
          <a:prstGeom prst="rect">
            <a:avLst/>
          </a:prstGeom>
          <a:noFill/>
        </p:spPr>
      </p:pic>
      <p:pic>
        <p:nvPicPr>
          <p:cNvPr id="20" name="Picture 8" descr="https://sun9-18.userapi.com/c858236/v858236034/c66e0/LnMdBlBEQ_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789040"/>
            <a:ext cx="3033497" cy="2143968"/>
          </a:xfrm>
          <a:prstGeom prst="rect">
            <a:avLst/>
          </a:prstGeom>
          <a:noFill/>
        </p:spPr>
      </p:pic>
      <p:pic>
        <p:nvPicPr>
          <p:cNvPr id="21" name="Picture 4" descr="https://sun9-28.userapi.com/c834300/v834300725/1805b1/u0DREh7Bn2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3" y="4437112"/>
            <a:ext cx="2997247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Проект </a:t>
            </a:r>
            <a:r>
              <a:rPr lang="ru-RU" b="1" dirty="0">
                <a:solidFill>
                  <a:srgbClr val="7030A0"/>
                </a:solidFill>
              </a:rPr>
              <a:t>предусматривает </a:t>
            </a:r>
            <a:r>
              <a:rPr lang="ru-RU" b="1" dirty="0" smtClean="0">
                <a:solidFill>
                  <a:srgbClr val="7030A0"/>
                </a:solidFill>
              </a:rPr>
              <a:t>обследование и профилактическое консультирование  населения </a:t>
            </a:r>
            <a:r>
              <a:rPr lang="ru-RU" b="1" dirty="0">
                <a:solidFill>
                  <a:srgbClr val="7030A0"/>
                </a:solidFill>
              </a:rPr>
              <a:t>вне медицинских </a:t>
            </a:r>
            <a:r>
              <a:rPr lang="ru-RU" b="1" dirty="0" smtClean="0">
                <a:solidFill>
                  <a:srgbClr val="7030A0"/>
                </a:solidFill>
              </a:rPr>
              <a:t>организаций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76872"/>
            <a:ext cx="84249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Для популяризации здорового образа жизни, включая продвижение здорового питания и физической активности, проводятся викторины и  мастер-классы.</a:t>
            </a:r>
            <a:endParaRPr lang="ru-RU" dirty="0"/>
          </a:p>
        </p:txBody>
      </p:sp>
      <p:pic>
        <p:nvPicPr>
          <p:cNvPr id="11" name="Picture 2" descr="https://sun9-74.userapi.com/c858236/v858236302/c8139/5GmURUgOs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429000"/>
            <a:ext cx="3025517" cy="2016223"/>
          </a:xfrm>
          <a:prstGeom prst="rect">
            <a:avLst/>
          </a:prstGeom>
          <a:noFill/>
        </p:spPr>
      </p:pic>
      <p:pic>
        <p:nvPicPr>
          <p:cNvPr id="12" name="Picture 6" descr="https://sun9-3.userapi.com/c858236/v858236302/c81c7/9WosD5hSH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933056"/>
            <a:ext cx="3133571" cy="2160240"/>
          </a:xfrm>
          <a:prstGeom prst="rect">
            <a:avLst/>
          </a:prstGeom>
          <a:noFill/>
        </p:spPr>
      </p:pic>
      <p:pic>
        <p:nvPicPr>
          <p:cNvPr id="13" name="Picture 4" descr="https://sun9-40.userapi.com/c858236/v858236034/c66c2/Nbf6LO4EFS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437112"/>
            <a:ext cx="3275856" cy="2183051"/>
          </a:xfrm>
          <a:prstGeom prst="rect">
            <a:avLst/>
          </a:prstGeom>
          <a:noFill/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2389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ПРОЕКТ 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«МОБИЛЬНОЕ ЗДРАВООХРАНЕНИЕ»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</TotalTime>
  <Words>1299</Words>
  <Application>Microsoft Office PowerPoint</Application>
  <PresentationFormat>Экран (4:3)</PresentationFormat>
  <Paragraphs>204</Paragraphs>
  <Slides>35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Garamond</vt:lpstr>
      <vt:lpstr>Times New Roman</vt:lpstr>
      <vt:lpstr>Тема Office</vt:lpstr>
      <vt:lpstr>Презентация PowerPoint</vt:lpstr>
      <vt:lpstr>В 2018 году г. Тверь  в качестве пилотной площадки вошла в проект «Улучшение здоровья детей и подростков в российских школах, включая продвижение здорового питания и физической активности".  </vt:lpstr>
      <vt:lpstr>Учитывая социальную значимость проекта, возможность положительного влияния полученных результатов на демографические процессы региона, волонтеры-медики и ученые 18 кафедр ФГБОУ ВО Тверского ГМУ Минздрава России активно поддержали данное начинание и разработали инновационные методики здоровьесбережения, которые касаются не только школьников, но и их родителей  и учителей. Идеи студентов и сотрудников Университета были объединены в волонтерское движение  "Здоровое настоящее - счастливое будущее!» Торжественное открытие проекта состоялось в марте 2019 года.     </vt:lpstr>
      <vt:lpstr> ОСНОВНАЯ ИДЕЯ - СФОРМИРОВАТЬ В ПОДРАСТАЮЩЕМ ПОКОЛЕНИИ СТЕРЕОТИП ЗДОРОВОГО ОБРАЗА ЖИЗНИ, ВКЛЮЧАЮЩЕГО  ЗДОРОВОЕ ПИТАНИЕ, ЗДОРОВОЕ ОБЩЕНИЕ, НРАВСТВЕННУЮ И ФИЗИЧЕСКУЮ КУЛЬТУРУ.       </vt:lpstr>
      <vt:lpstr>ЭТАПЫ ВНЕДРЕНИЯ ЗДОРОВЬЕСБЕРЕГАЮЩИХ ТЕХНОЛОГИЙ В ШКОЛАХ</vt:lpstr>
      <vt:lpstr>ПРОЕКТЫ ЗДОРОВЬЕСБЕРЕГАЮЩИХ ТЕХНОЛОГИЙ</vt:lpstr>
      <vt:lpstr>ПРОЕКТ  «МОБИЛЬНОЕ  ЗДРАВООХРАНЕНИЕ»</vt:lpstr>
      <vt:lpstr>ПРОЕКТ  «МОБИЛЬНОЕ  ЗДРАВООХРАНЕНИЕ»</vt:lpstr>
      <vt:lpstr>ПРОЕКТ  «МОБИЛЬНОЕ ЗДРАВООХРАНЕНИЕ»</vt:lpstr>
      <vt:lpstr>ПРОЕКТ  «УРОКИ ЗДОРОВОГО ПИТАНИЯ»</vt:lpstr>
      <vt:lpstr>Презентация PowerPoint</vt:lpstr>
      <vt:lpstr>ПРОЕКТ  «ЗДОРОВЬЕ РОДИТЕЛЕЙ: НАУЧИ ВЗРОСЛЫХ!» </vt:lpstr>
      <vt:lpstr>ПРОЕКТ  «ЗДОРОВЬЕ РОДИТЕЛЕЙ: НАУЧИ ВЗРОСЛЫХ!» </vt:lpstr>
      <vt:lpstr>ПРОЕКТ «ЛИГА УЛЫБКИ» </vt:lpstr>
      <vt:lpstr>ПРОЕКТ  «Я ИЗМЕРЯЮ ТВОЕ ДАВЛЕНИЕ» </vt:lpstr>
      <vt:lpstr>ПРОЕКТ  «СЕРДЦЕ УЧИТЕЛЯ»</vt:lpstr>
      <vt:lpstr>Презентация PowerPoint</vt:lpstr>
      <vt:lpstr>В ход в онлайн кабинет.  (адрес: своездоровье.рф; логин: pat3; пароль: pat31111)</vt:lpstr>
      <vt:lpstr>ПРОЕКТ  «СЕРДЦЕ УЧИТЕЛЯ»</vt:lpstr>
      <vt:lpstr>ПРОЕКТ  «СЕРДЦЕ УЧИТЕЛЯ»</vt:lpstr>
      <vt:lpstr>ПРОЕКТ  «МОЯ БЕЗОПАСНОСТЬ»</vt:lpstr>
      <vt:lpstr>ПРОЕКТ  «ТВЕРДЫМ ШАГОМ К здоровью» </vt:lpstr>
      <vt:lpstr>ПРОЕКТ  «НРАВСТВЕННОСТЬ КАК ОСНОВА ЗДОРОВЬЯ» </vt:lpstr>
      <vt:lpstr>ПРОЕКТ  «НРАВСТВЕННОСТЬ КАК ОСНОВА ЗДОРОВЬЯ» </vt:lpstr>
      <vt:lpstr>Презентация PowerPoint</vt:lpstr>
      <vt:lpstr>ПРОЕКТ  «ВМЕСТЕ ПРОТИВ – COVID-19!» </vt:lpstr>
      <vt:lpstr>ПРОЕКТ  «ВМЕСТЕ ПРОТИВ  COVID-19!» </vt:lpstr>
      <vt:lpstr>ПРОЕКТ  «ВМЕСТЕ ПРОТИВ  COVID-19!» </vt:lpstr>
      <vt:lpstr>ПРОЕКТ  «ВМЕСТЕ ПРОТИВ  COVID-19!» </vt:lpstr>
      <vt:lpstr>ПРОЕКТ  «ВМЕСТЕ ПРОТИВ  COVID-19!» </vt:lpstr>
      <vt:lpstr>Дистанционные ОБРАЗОВАТЕЛЬНЫЕ  проекты </vt:lpstr>
      <vt:lpstr>Презентация PowerPoint</vt:lpstr>
      <vt:lpstr>23.11.2020 Старт проекта в детских садах «Недели здоровья»</vt:lpstr>
      <vt:lpstr>Старт проекта в детских садах «Недели здоровья»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потенциала студентов в создании здоровьесберегающей среды</dc:title>
  <dc:creator>PC</dc:creator>
  <cp:lastModifiedBy>Андрей А. Родионов</cp:lastModifiedBy>
  <cp:revision>67</cp:revision>
  <dcterms:created xsi:type="dcterms:W3CDTF">2020-11-17T18:12:21Z</dcterms:created>
  <dcterms:modified xsi:type="dcterms:W3CDTF">2020-11-24T07:04:20Z</dcterms:modified>
</cp:coreProperties>
</file>